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6" r:id="rId9"/>
    <p:sldId id="302" r:id="rId10"/>
    <p:sldId id="303" r:id="rId11"/>
    <p:sldId id="296" r:id="rId12"/>
    <p:sldId id="301" r:id="rId13"/>
    <p:sldId id="278" r:id="rId14"/>
    <p:sldId id="297" r:id="rId15"/>
    <p:sldId id="306" r:id="rId16"/>
    <p:sldId id="280" r:id="rId17"/>
    <p:sldId id="281" r:id="rId18"/>
    <p:sldId id="282" r:id="rId19"/>
    <p:sldId id="298" r:id="rId20"/>
    <p:sldId id="299" r:id="rId21"/>
    <p:sldId id="286" r:id="rId22"/>
    <p:sldId id="287" r:id="rId23"/>
    <p:sldId id="267" r:id="rId24"/>
    <p:sldId id="268" r:id="rId25"/>
    <p:sldId id="304" r:id="rId26"/>
    <p:sldId id="271" r:id="rId27"/>
    <p:sldId id="272" r:id="rId28"/>
    <p:sldId id="273" r:id="rId29"/>
    <p:sldId id="274" r:id="rId30"/>
    <p:sldId id="288" r:id="rId31"/>
    <p:sldId id="295" r:id="rId32"/>
    <p:sldId id="290" r:id="rId33"/>
    <p:sldId id="291" r:id="rId34"/>
    <p:sldId id="305" r:id="rId35"/>
    <p:sldId id="292" r:id="rId36"/>
    <p:sldId id="293" r:id="rId37"/>
    <p:sldId id="294" r:id="rId38"/>
  </p:sldIdLst>
  <p:sldSz cx="9144000" cy="5143500" type="screen16x9"/>
  <p:notesSz cx="6858000" cy="9144000"/>
  <p:embeddedFontLst>
    <p:embeddedFont>
      <p:font typeface="Century Gothic" panose="020B0604020202020204" charset="0"/>
      <p:regular r:id="rId40"/>
      <p:bold r:id="rId41"/>
      <p:italic r:id="rId42"/>
      <p:boldItalic r:id="rId43"/>
    </p:embeddedFont>
    <p:embeddedFont>
      <p:font typeface="Khand" panose="020B0604020202020204" charset="0"/>
      <p:regular r:id="rId44"/>
      <p:bold r:id="rId45"/>
    </p:embeddedFont>
    <p:embeddedFont>
      <p:font typeface="Khand Medium" panose="020B0604020202020204" charset="0"/>
      <p:regular r:id="rId46"/>
      <p:bold r:id="rId47"/>
    </p:embeddedFont>
    <p:embeddedFont>
      <p:font typeface="Khand SemiBo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e B" initials="" lastIdx="2" clrIdx="0"/>
  <p:cmAuthor id="1" name="Mason Felix" initials="" lastIdx="1" clrIdx="1"/>
  <p:cmAuthor id="2" name="Diane Ngo" initials="" lastIdx="1" clrIdx="2"/>
  <p:cmAuthor id="3" name="Max Bronson" initials="MB" lastIdx="20" clrIdx="3">
    <p:extLst>
      <p:ext uri="{19B8F6BF-5375-455C-9EA6-DF929625EA0E}">
        <p15:presenceInfo xmlns:p15="http://schemas.microsoft.com/office/powerpoint/2012/main" userId="S::mbronso2@students.kennesaw.edu::fcd45b29-c1ce-4aac-bfdc-7b6c9c2eb25a" providerId="AD"/>
      </p:ext>
    </p:extLst>
  </p:cmAuthor>
  <p:cmAuthor id="4" name="Oscar Montealegre" initials="OM" lastIdx="1" clrIdx="4">
    <p:extLst>
      <p:ext uri="{19B8F6BF-5375-455C-9EA6-DF929625EA0E}">
        <p15:presenceInfo xmlns:p15="http://schemas.microsoft.com/office/powerpoint/2012/main" userId="S::omonteal@students.kennesaw.edu::6062b22b-b661-472a-ac93-93e1f92b97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7ADE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0DD83-BA7C-67A1-0A6E-4CA000A7CDDE}" v="104" dt="2021-10-07T01:20:00.828"/>
    <p1510:client id="{05931260-5163-1F6A-8DFD-42A921D016DA}" v="55" dt="2021-10-04T21:30:07.119"/>
    <p1510:client id="{065ABC66-38E3-C9B2-0376-C554313150A1}" v="635" dt="2021-10-06T17:42:47.820"/>
    <p1510:client id="{1890583F-B198-1944-03DF-0DBBFFEE246E}" v="698" dt="2021-10-05T22:39:48.220"/>
    <p1510:client id="{1EC0DC2A-DE5B-9602-642C-22D9E50A5171}" v="52" dt="2021-10-07T01:04:28.652"/>
    <p1510:client id="{20DD1219-205A-4B9B-6995-D51FCFB6291C}" v="16" dt="2021-10-04T21:31:07.773"/>
    <p1510:client id="{2D439304-0734-5A18-94BB-1F5DD08C9881}" v="47" dt="2021-10-04T23:21:07.255"/>
    <p1510:client id="{33BE689B-E984-9FFF-9D4D-8F0214173E8E}" v="11" dt="2021-10-06T22:33:08.842"/>
    <p1510:client id="{40717577-7745-B7D7-17C9-8496B6B4C1D8}" v="48" dt="2021-10-09T14:51:53.488"/>
    <p1510:client id="{59101866-1277-8FA0-B99E-2A4B9704A9D5}" v="418" dt="2021-10-01T18:00:26.534"/>
    <p1510:client id="{6E8749B9-B8CB-B4F9-0ABB-64BF51EE5773}" v="1" dt="2021-10-07T01:33:21.190"/>
    <p1510:client id="{79C7DDB6-EA20-BD9C-0C4C-D52C458709AC}" v="36" dt="2021-10-06T21:34:18.870"/>
    <p1510:client id="{79F60D18-9787-9274-B0EF-85796CB335C7}" v="33" dt="2021-10-05T21:57:29.349"/>
    <p1510:client id="{7E28F185-EEF6-1B39-1C6F-60BDC4062480}" v="298" dt="2021-10-04T21:25:31.974"/>
    <p1510:client id="{86862BCA-7264-17CD-ECAB-6C6347327146}" v="3" dt="2021-10-07T01:22:19.251"/>
    <p1510:client id="{92D0BC68-B0D7-D693-4B48-ED588737FD85}" v="422" dt="2021-10-04T23:36:24.814"/>
    <p1510:client id="{995F1F80-83E7-DFA4-63D9-EDDF92E0851F}" v="690" dt="2021-10-06T21:58:49.868"/>
    <p1510:client id="{9D33309D-00E4-4EFC-9196-23121A49D776}" v="10" dt="2021-10-06T01:19:46.387"/>
    <p1510:client id="{C184EA29-5394-981F-0889-3ABDBE4C9C59}" v="186" dt="2021-10-04T23:54:43.269"/>
    <p1510:client id="{D764431F-DB35-FDFD-1D88-54353D027747}" v="1167" dt="2021-10-04T23:36:18.819"/>
    <p1510:client id="{E97EDE6A-2F18-634F-E230-B24443746408}" v="157" dt="2021-10-06T02:00:58.339"/>
    <p1510:client id="{E9D9916C-BF22-4BE6-EFB8-5E8D77FA63BA}" v="224" dt="2021-10-04T21:45:38.038"/>
    <p1510:client id="{F77D06A5-46A7-EA22-256C-65BF62F6B701}" v="33" dt="2021-10-07T00:41:24.348"/>
  </p1510:revLst>
</p1510:revInfo>
</file>

<file path=ppt/tableStyles.xml><?xml version="1.0" encoding="utf-8"?>
<a:tblStyleLst xmlns:a="http://schemas.openxmlformats.org/drawingml/2006/main" def="{DB6CB28C-B1C2-471B-ADCD-174C498A0F3C}">
  <a:tblStyle styleId="{DB6CB28C-B1C2-471B-ADCD-174C498A0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Montealegre" userId="S::omonteal@students.kennesaw.edu::6062b22b-b661-472a-ac93-93e1f92b9739" providerId="AD" clId="Web-{2D439304-0734-5A18-94BB-1F5DD08C9881}"/>
    <pc:docChg chg="modSld">
      <pc:chgData name="Oscar Montealegre" userId="S::omonteal@students.kennesaw.edu::6062b22b-b661-472a-ac93-93e1f92b9739" providerId="AD" clId="Web-{2D439304-0734-5A18-94BB-1F5DD08C9881}" dt="2021-10-04T23:21:07.255" v="46" actId="20577"/>
      <pc:docMkLst>
        <pc:docMk/>
      </pc:docMkLst>
      <pc:sldChg chg="modSp">
        <pc:chgData name="Oscar Montealegre" userId="S::omonteal@students.kennesaw.edu::6062b22b-b661-472a-ac93-93e1f92b9739" providerId="AD" clId="Web-{2D439304-0734-5A18-94BB-1F5DD08C9881}" dt="2021-10-04T23:21:07.255" v="46" actId="20577"/>
        <pc:sldMkLst>
          <pc:docMk/>
          <pc:sldMk cId="0" sldId="290"/>
        </pc:sldMkLst>
        <pc:spChg chg="mod">
          <ac:chgData name="Oscar Montealegre" userId="S::omonteal@students.kennesaw.edu::6062b22b-b661-472a-ac93-93e1f92b9739" providerId="AD" clId="Web-{2D439304-0734-5A18-94BB-1F5DD08C9881}" dt="2021-10-04T23:21:07.255" v="46" actId="20577"/>
          <ac:spMkLst>
            <pc:docMk/>
            <pc:sldMk cId="0" sldId="290"/>
            <ac:spMk id="406" creationId="{00000000-0000-0000-0000-000000000000}"/>
          </ac:spMkLst>
        </pc:spChg>
      </pc:sldChg>
    </pc:docChg>
  </pc:docChgLst>
  <pc:docChgLst>
    <pc:chgData name="Max Bronson" userId="S::mbronso2@students.kennesaw.edu::fcd45b29-c1ce-4aac-bfdc-7b6c9c2eb25a" providerId="AD" clId="Web-{40717577-7745-B7D7-17C9-8496B6B4C1D8}"/>
    <pc:docChg chg="modSld">
      <pc:chgData name="Max Bronson" userId="S::mbronso2@students.kennesaw.edu::fcd45b29-c1ce-4aac-bfdc-7b6c9c2eb25a" providerId="AD" clId="Web-{40717577-7745-B7D7-17C9-8496B6B4C1D8}" dt="2021-10-09T14:51:52.597" v="1"/>
      <pc:docMkLst>
        <pc:docMk/>
      </pc:docMkLst>
      <pc:sldChg chg="modSp">
        <pc:chgData name="Max Bronson" userId="S::mbronso2@students.kennesaw.edu::fcd45b29-c1ce-4aac-bfdc-7b6c9c2eb25a" providerId="AD" clId="Web-{40717577-7745-B7D7-17C9-8496B6B4C1D8}" dt="2021-10-09T14:51:52.597" v="1"/>
        <pc:sldMkLst>
          <pc:docMk/>
          <pc:sldMk cId="0" sldId="288"/>
        </pc:sldMkLst>
        <pc:graphicFrameChg chg="mod modGraphic">
          <ac:chgData name="Max Bronson" userId="S::mbronso2@students.kennesaw.edu::fcd45b29-c1ce-4aac-bfdc-7b6c9c2eb25a" providerId="AD" clId="Web-{40717577-7745-B7D7-17C9-8496B6B4C1D8}" dt="2021-10-09T14:51:52.597" v="1"/>
          <ac:graphicFrameMkLst>
            <pc:docMk/>
            <pc:sldMk cId="0" sldId="288"/>
            <ac:graphicFrameMk id="392" creationId="{00000000-0000-0000-0000-000000000000}"/>
          </ac:graphicFrameMkLst>
        </pc:graphicFrameChg>
      </pc:sldChg>
    </pc:docChg>
  </pc:docChgLst>
  <pc:docChgLst>
    <pc:chgData name="Oscar Montealegre" userId="S::omonteal@students.kennesaw.edu::6062b22b-b661-472a-ac93-93e1f92b9739" providerId="AD" clId="Web-{79C7DDB6-EA20-BD9C-0C4C-D52C458709AC}"/>
    <pc:docChg chg="addSld delSld modSld">
      <pc:chgData name="Oscar Montealegre" userId="S::omonteal@students.kennesaw.edu::6062b22b-b661-472a-ac93-93e1f92b9739" providerId="AD" clId="Web-{79C7DDB6-EA20-BD9C-0C4C-D52C458709AC}" dt="2021-10-06T21:34:18.870" v="29" actId="1076"/>
      <pc:docMkLst>
        <pc:docMk/>
      </pc:docMkLst>
      <pc:sldChg chg="addSp delSp modSp">
        <pc:chgData name="Oscar Montealegre" userId="S::omonteal@students.kennesaw.edu::6062b22b-b661-472a-ac93-93e1f92b9739" providerId="AD" clId="Web-{79C7DDB6-EA20-BD9C-0C4C-D52C458709AC}" dt="2021-10-06T21:34:18.870" v="29" actId="1076"/>
        <pc:sldMkLst>
          <pc:docMk/>
          <pc:sldMk cId="2099978537" sldId="301"/>
        </pc:sldMkLst>
        <pc:spChg chg="del mod">
          <ac:chgData name="Oscar Montealegre" userId="S::omonteal@students.kennesaw.edu::6062b22b-b661-472a-ac93-93e1f92b9739" providerId="AD" clId="Web-{79C7DDB6-EA20-BD9C-0C4C-D52C458709AC}" dt="2021-10-06T21:27:48.328" v="9"/>
          <ac:spMkLst>
            <pc:docMk/>
            <pc:sldMk cId="2099978537" sldId="301"/>
            <ac:spMk id="198" creationId="{00000000-0000-0000-0000-000000000000}"/>
          </ac:spMkLst>
        </pc:spChg>
        <pc:picChg chg="add del mod">
          <ac:chgData name="Oscar Montealegre" userId="S::omonteal@students.kennesaw.edu::6062b22b-b661-472a-ac93-93e1f92b9739" providerId="AD" clId="Web-{79C7DDB6-EA20-BD9C-0C4C-D52C458709AC}" dt="2021-10-06T21:23:55.463" v="7"/>
          <ac:picMkLst>
            <pc:docMk/>
            <pc:sldMk cId="2099978537" sldId="301"/>
            <ac:picMk id="2" creationId="{9E4A5D10-5699-4D94-B0ED-14838413280D}"/>
          </ac:picMkLst>
        </pc:picChg>
        <pc:picChg chg="add del mod">
          <ac:chgData name="Oscar Montealegre" userId="S::omonteal@students.kennesaw.edu::6062b22b-b661-472a-ac93-93e1f92b9739" providerId="AD" clId="Web-{79C7DDB6-EA20-BD9C-0C4C-D52C458709AC}" dt="2021-10-06T21:30:07.629" v="12"/>
          <ac:picMkLst>
            <pc:docMk/>
            <pc:sldMk cId="2099978537" sldId="301"/>
            <ac:picMk id="3" creationId="{FC6A5275-F2FB-40B4-8832-9E0B5F45BC7E}"/>
          </ac:picMkLst>
        </pc:picChg>
        <pc:picChg chg="add del mod">
          <ac:chgData name="Oscar Montealegre" userId="S::omonteal@students.kennesaw.edu::6062b22b-b661-472a-ac93-93e1f92b9739" providerId="AD" clId="Web-{79C7DDB6-EA20-BD9C-0C4C-D52C458709AC}" dt="2021-10-06T21:32:53.993" v="18"/>
          <ac:picMkLst>
            <pc:docMk/>
            <pc:sldMk cId="2099978537" sldId="301"/>
            <ac:picMk id="4" creationId="{25BDF9FE-2888-4368-89DA-92B74A39174F}"/>
          </ac:picMkLst>
        </pc:picChg>
        <pc:picChg chg="add del mod">
          <ac:chgData name="Oscar Montealegre" userId="S::omonteal@students.kennesaw.edu::6062b22b-b661-472a-ac93-93e1f92b9739" providerId="AD" clId="Web-{79C7DDB6-EA20-BD9C-0C4C-D52C458709AC}" dt="2021-10-06T21:33:51.713" v="23"/>
          <ac:picMkLst>
            <pc:docMk/>
            <pc:sldMk cId="2099978537" sldId="301"/>
            <ac:picMk id="5" creationId="{8AD633CF-F4D7-4D3D-B687-C3A1A4528BCD}"/>
          </ac:picMkLst>
        </pc:picChg>
        <pc:picChg chg="add mod">
          <ac:chgData name="Oscar Montealegre" userId="S::omonteal@students.kennesaw.edu::6062b22b-b661-472a-ac93-93e1f92b9739" providerId="AD" clId="Web-{79C7DDB6-EA20-BD9C-0C4C-D52C458709AC}" dt="2021-10-06T21:34:18.870" v="29" actId="1076"/>
          <ac:picMkLst>
            <pc:docMk/>
            <pc:sldMk cId="2099978537" sldId="301"/>
            <ac:picMk id="6" creationId="{45A2EC17-FBE7-4022-972C-F0D3C1FA3130}"/>
          </ac:picMkLst>
        </pc:picChg>
        <pc:picChg chg="add del mod">
          <ac:chgData name="Oscar Montealegre" userId="S::omonteal@students.kennesaw.edu::6062b22b-b661-472a-ac93-93e1f92b9739" providerId="AD" clId="Web-{79C7DDB6-EA20-BD9C-0C4C-D52C458709AC}" dt="2021-10-06T21:23:35.494" v="4"/>
          <ac:picMkLst>
            <pc:docMk/>
            <pc:sldMk cId="2099978537" sldId="301"/>
            <ac:picMk id="200" creationId="{00000000-0000-0000-0000-000000000000}"/>
          </ac:picMkLst>
        </pc:picChg>
      </pc:sldChg>
      <pc:sldChg chg="add del replId">
        <pc:chgData name="Oscar Montealegre" userId="S::omonteal@students.kennesaw.edu::6062b22b-b661-472a-ac93-93e1f92b9739" providerId="AD" clId="Web-{79C7DDB6-EA20-BD9C-0C4C-D52C458709AC}" dt="2021-10-06T21:33:56.697" v="25"/>
        <pc:sldMkLst>
          <pc:docMk/>
          <pc:sldMk cId="3481074140" sldId="306"/>
        </pc:sldMkLst>
      </pc:sldChg>
    </pc:docChg>
  </pc:docChgLst>
  <pc:docChgLst>
    <pc:chgData name="Max Bronson" userId="S::mbronso2@students.kennesaw.edu::fcd45b29-c1ce-4aac-bfdc-7b6c9c2eb25a" providerId="AD" clId="Web-{995F1F80-83E7-DFA4-63D9-EDDF92E0851F}"/>
    <pc:docChg chg="addSld delSld modSld">
      <pc:chgData name="Max Bronson" userId="S::mbronso2@students.kennesaw.edu::fcd45b29-c1ce-4aac-bfdc-7b6c9c2eb25a" providerId="AD" clId="Web-{995F1F80-83E7-DFA4-63D9-EDDF92E0851F}" dt="2021-10-06T21:58:49.868" v="681" actId="20577"/>
      <pc:docMkLst>
        <pc:docMk/>
      </pc:docMkLst>
      <pc:sldChg chg="addSp delSp modSp delCm">
        <pc:chgData name="Max Bronson" userId="S::mbronso2@students.kennesaw.edu::fcd45b29-c1ce-4aac-bfdc-7b6c9c2eb25a" providerId="AD" clId="Web-{995F1F80-83E7-DFA4-63D9-EDDF92E0851F}" dt="2021-10-06T21:42:57.848" v="503" actId="20577"/>
        <pc:sldMkLst>
          <pc:docMk/>
          <pc:sldMk cId="0" sldId="257"/>
        </pc:sldMkLst>
        <pc:spChg chg="mod">
          <ac:chgData name="Max Bronson" userId="S::mbronso2@students.kennesaw.edu::fcd45b29-c1ce-4aac-bfdc-7b6c9c2eb25a" providerId="AD" clId="Web-{995F1F80-83E7-DFA4-63D9-EDDF92E0851F}" dt="2021-10-06T21:42:57.848" v="503" actId="20577"/>
          <ac:spMkLst>
            <pc:docMk/>
            <pc:sldMk cId="0" sldId="257"/>
            <ac:spMk id="94" creationId="{00000000-0000-0000-0000-000000000000}"/>
          </ac:spMkLst>
        </pc:spChg>
        <pc:picChg chg="add mod modCrop">
          <ac:chgData name="Max Bronson" userId="S::mbronso2@students.kennesaw.edu::fcd45b29-c1ce-4aac-bfdc-7b6c9c2eb25a" providerId="AD" clId="Web-{995F1F80-83E7-DFA4-63D9-EDDF92E0851F}" dt="2021-10-06T21:36:10.293" v="484" actId="1076"/>
          <ac:picMkLst>
            <pc:docMk/>
            <pc:sldMk cId="0" sldId="257"/>
            <ac:picMk id="2" creationId="{E493FE4F-C6FC-460A-A9C3-055065C2D75B}"/>
          </ac:picMkLst>
        </pc:picChg>
        <pc:picChg chg="del">
          <ac:chgData name="Max Bronson" userId="S::mbronso2@students.kennesaw.edu::fcd45b29-c1ce-4aac-bfdc-7b6c9c2eb25a" providerId="AD" clId="Web-{995F1F80-83E7-DFA4-63D9-EDDF92E0851F}" dt="2021-10-06T21:34:15.759" v="470"/>
          <ac:picMkLst>
            <pc:docMk/>
            <pc:sldMk cId="0" sldId="257"/>
            <ac:picMk id="96" creationId="{00000000-0000-0000-0000-000000000000}"/>
          </ac:picMkLst>
        </pc:picChg>
      </pc:sldChg>
      <pc:sldChg chg="addSp delSp modSp mod modClrScheme chgLayout">
        <pc:chgData name="Max Bronson" userId="S::mbronso2@students.kennesaw.edu::fcd45b29-c1ce-4aac-bfdc-7b6c9c2eb25a" providerId="AD" clId="Web-{995F1F80-83E7-DFA4-63D9-EDDF92E0851F}" dt="2021-10-06T21:51:32.453" v="525" actId="1076"/>
        <pc:sldMkLst>
          <pc:docMk/>
          <pc:sldMk cId="0" sldId="273"/>
        </pc:sldMkLst>
        <pc:spChg chg="add del mod">
          <ac:chgData name="Max Bronson" userId="S::mbronso2@students.kennesaw.edu::fcd45b29-c1ce-4aac-bfdc-7b6c9c2eb25a" providerId="AD" clId="Web-{995F1F80-83E7-DFA4-63D9-EDDF92E0851F}" dt="2021-10-06T21:51:05.655" v="521"/>
          <ac:spMkLst>
            <pc:docMk/>
            <pc:sldMk cId="0" sldId="273"/>
            <ac:spMk id="3" creationId="{78E0B747-840F-4EF5-B702-A7F306F3D06F}"/>
          </ac:spMkLst>
        </pc:spChg>
        <pc:spChg chg="add del mod ord">
          <ac:chgData name="Max Bronson" userId="S::mbronso2@students.kennesaw.edu::fcd45b29-c1ce-4aac-bfdc-7b6c9c2eb25a" providerId="AD" clId="Web-{995F1F80-83E7-DFA4-63D9-EDDF92E0851F}" dt="2021-10-06T21:51:03.311" v="520"/>
          <ac:spMkLst>
            <pc:docMk/>
            <pc:sldMk cId="0" sldId="273"/>
            <ac:spMk id="4" creationId="{1CECFF9F-575C-47D4-BEA1-079858F82BF0}"/>
          </ac:spMkLst>
        </pc:spChg>
        <pc:spChg chg="add del mod ord">
          <ac:chgData name="Max Bronson" userId="S::mbronso2@students.kennesaw.edu::fcd45b29-c1ce-4aac-bfdc-7b6c9c2eb25a" providerId="AD" clId="Web-{995F1F80-83E7-DFA4-63D9-EDDF92E0851F}" dt="2021-10-06T21:51:03.311" v="520"/>
          <ac:spMkLst>
            <pc:docMk/>
            <pc:sldMk cId="0" sldId="273"/>
            <ac:spMk id="5" creationId="{52B8CB57-D084-4AFE-ACD3-6F753E05E0D0}"/>
          </ac:spMkLst>
        </pc:spChg>
        <pc:spChg chg="mod ord">
          <ac:chgData name="Max Bronson" userId="S::mbronso2@students.kennesaw.edu::fcd45b29-c1ce-4aac-bfdc-7b6c9c2eb25a" providerId="AD" clId="Web-{995F1F80-83E7-DFA4-63D9-EDDF92E0851F}" dt="2021-10-06T21:51:18.421" v="523" actId="1076"/>
          <ac:spMkLst>
            <pc:docMk/>
            <pc:sldMk cId="0" sldId="273"/>
            <ac:spMk id="278" creationId="{00000000-0000-0000-0000-000000000000}"/>
          </ac:spMkLst>
        </pc:spChg>
        <pc:picChg chg="add del mod">
          <ac:chgData name="Max Bronson" userId="S::mbronso2@students.kennesaw.edu::fcd45b29-c1ce-4aac-bfdc-7b6c9c2eb25a" providerId="AD" clId="Web-{995F1F80-83E7-DFA4-63D9-EDDF92E0851F}" dt="2021-10-06T21:51:32.453" v="525" actId="1076"/>
          <ac:picMkLst>
            <pc:docMk/>
            <pc:sldMk cId="0" sldId="273"/>
            <ac:picMk id="2" creationId="{12BADF8A-13AD-41FC-91C4-F1CEC8ED886A}"/>
          </ac:picMkLst>
        </pc:picChg>
      </pc:sldChg>
      <pc:sldChg chg="del">
        <pc:chgData name="Max Bronson" userId="S::mbronso2@students.kennesaw.edu::fcd45b29-c1ce-4aac-bfdc-7b6c9c2eb25a" providerId="AD" clId="Web-{995F1F80-83E7-DFA4-63D9-EDDF92E0851F}" dt="2021-10-06T20:56:56.227" v="7"/>
        <pc:sldMkLst>
          <pc:docMk/>
          <pc:sldMk cId="0" sldId="277"/>
        </pc:sldMkLst>
      </pc:sldChg>
      <pc:sldChg chg="modSp">
        <pc:chgData name="Max Bronson" userId="S::mbronso2@students.kennesaw.edu::fcd45b29-c1ce-4aac-bfdc-7b6c9c2eb25a" providerId="AD" clId="Web-{995F1F80-83E7-DFA4-63D9-EDDF92E0851F}" dt="2021-10-06T21:37:42.529" v="492"/>
        <pc:sldMkLst>
          <pc:docMk/>
          <pc:sldMk cId="0" sldId="280"/>
        </pc:sldMkLst>
        <pc:graphicFrameChg chg="mod modGraphic">
          <ac:chgData name="Max Bronson" userId="S::mbronso2@students.kennesaw.edu::fcd45b29-c1ce-4aac-bfdc-7b6c9c2eb25a" providerId="AD" clId="Web-{995F1F80-83E7-DFA4-63D9-EDDF92E0851F}" dt="2021-10-06T21:37:42.529" v="492"/>
          <ac:graphicFrameMkLst>
            <pc:docMk/>
            <pc:sldMk cId="0" sldId="280"/>
            <ac:graphicFrameMk id="331" creationId="{00000000-0000-0000-0000-000000000000}"/>
          </ac:graphicFrameMkLst>
        </pc:graphicFrameChg>
      </pc:sldChg>
      <pc:sldChg chg="addSp delSp modSp delCm">
        <pc:chgData name="Max Bronson" userId="S::mbronso2@students.kennesaw.edu::fcd45b29-c1ce-4aac-bfdc-7b6c9c2eb25a" providerId="AD" clId="Web-{995F1F80-83E7-DFA4-63D9-EDDF92E0851F}" dt="2021-10-06T21:58:49.868" v="681" actId="20577"/>
        <pc:sldMkLst>
          <pc:docMk/>
          <pc:sldMk cId="0" sldId="286"/>
        </pc:sldMkLst>
        <pc:spChg chg="mod">
          <ac:chgData name="Max Bronson" userId="S::mbronso2@students.kennesaw.edu::fcd45b29-c1ce-4aac-bfdc-7b6c9c2eb25a" providerId="AD" clId="Web-{995F1F80-83E7-DFA4-63D9-EDDF92E0851F}" dt="2021-10-06T21:58:49.868" v="681" actId="20577"/>
          <ac:spMkLst>
            <pc:docMk/>
            <pc:sldMk cId="0" sldId="286"/>
            <ac:spMk id="375" creationId="{00000000-0000-0000-0000-000000000000}"/>
          </ac:spMkLst>
        </pc:spChg>
        <pc:spChg chg="mod">
          <ac:chgData name="Max Bronson" userId="S::mbronso2@students.kennesaw.edu::fcd45b29-c1ce-4aac-bfdc-7b6c9c2eb25a" providerId="AD" clId="Web-{995F1F80-83E7-DFA4-63D9-EDDF92E0851F}" dt="2021-10-06T21:58:49.321" v="680" actId="20577"/>
          <ac:spMkLst>
            <pc:docMk/>
            <pc:sldMk cId="0" sldId="286"/>
            <ac:spMk id="376" creationId="{00000000-0000-0000-0000-000000000000}"/>
          </ac:spMkLst>
        </pc:spChg>
        <pc:picChg chg="add del mod">
          <ac:chgData name="Max Bronson" userId="S::mbronso2@students.kennesaw.edu::fcd45b29-c1ce-4aac-bfdc-7b6c9c2eb25a" providerId="AD" clId="Web-{995F1F80-83E7-DFA4-63D9-EDDF92E0851F}" dt="2021-10-06T21:07:47.741" v="188"/>
          <ac:picMkLst>
            <pc:docMk/>
            <pc:sldMk cId="0" sldId="286"/>
            <ac:picMk id="2" creationId="{62374A9E-198C-4C9D-AC1C-672131E92C34}"/>
          </ac:picMkLst>
        </pc:picChg>
        <pc:picChg chg="add del mod">
          <ac:chgData name="Max Bronson" userId="S::mbronso2@students.kennesaw.edu::fcd45b29-c1ce-4aac-bfdc-7b6c9c2eb25a" providerId="AD" clId="Web-{995F1F80-83E7-DFA4-63D9-EDDF92E0851F}" dt="2021-10-06T21:08:10.601" v="192"/>
          <ac:picMkLst>
            <pc:docMk/>
            <pc:sldMk cId="0" sldId="286"/>
            <ac:picMk id="3" creationId="{F6892F6A-11E9-4460-A9EE-B77056CC48EE}"/>
          </ac:picMkLst>
        </pc:picChg>
        <pc:picChg chg="add mod">
          <ac:chgData name="Max Bronson" userId="S::mbronso2@students.kennesaw.edu::fcd45b29-c1ce-4aac-bfdc-7b6c9c2eb25a" providerId="AD" clId="Web-{995F1F80-83E7-DFA4-63D9-EDDF92E0851F}" dt="2021-10-06T21:43:39.896" v="504" actId="1076"/>
          <ac:picMkLst>
            <pc:docMk/>
            <pc:sldMk cId="0" sldId="286"/>
            <ac:picMk id="4" creationId="{E269344C-6E3D-445B-AE94-30923F8382A8}"/>
          </ac:picMkLst>
        </pc:picChg>
        <pc:picChg chg="del mod">
          <ac:chgData name="Max Bronson" userId="S::mbronso2@students.kennesaw.edu::fcd45b29-c1ce-4aac-bfdc-7b6c9c2eb25a" providerId="AD" clId="Web-{995F1F80-83E7-DFA4-63D9-EDDF92E0851F}" dt="2021-10-06T21:06:49.115" v="184"/>
          <ac:picMkLst>
            <pc:docMk/>
            <pc:sldMk cId="0" sldId="286"/>
            <ac:picMk id="378" creationId="{00000000-0000-0000-0000-000000000000}"/>
          </ac:picMkLst>
        </pc:picChg>
      </pc:sldChg>
      <pc:sldChg chg="modSp delCm">
        <pc:chgData name="Max Bronson" userId="S::mbronso2@students.kennesaw.edu::fcd45b29-c1ce-4aac-bfdc-7b6c9c2eb25a" providerId="AD" clId="Web-{995F1F80-83E7-DFA4-63D9-EDDF92E0851F}" dt="2021-10-06T21:17:07.253" v="442"/>
        <pc:sldMkLst>
          <pc:docMk/>
          <pc:sldMk cId="0" sldId="287"/>
        </pc:sldMkLst>
        <pc:graphicFrameChg chg="mod modGraphic">
          <ac:chgData name="Max Bronson" userId="S::mbronso2@students.kennesaw.edu::fcd45b29-c1ce-4aac-bfdc-7b6c9c2eb25a" providerId="AD" clId="Web-{995F1F80-83E7-DFA4-63D9-EDDF92E0851F}" dt="2021-10-06T21:17:01.472" v="441"/>
          <ac:graphicFrameMkLst>
            <pc:docMk/>
            <pc:sldMk cId="0" sldId="287"/>
            <ac:graphicFrameMk id="385" creationId="{00000000-0000-0000-0000-000000000000}"/>
          </ac:graphicFrameMkLst>
        </pc:graphicFrameChg>
      </pc:sldChg>
      <pc:sldChg chg="modSp">
        <pc:chgData name="Max Bronson" userId="S::mbronso2@students.kennesaw.edu::fcd45b29-c1ce-4aac-bfdc-7b6c9c2eb25a" providerId="AD" clId="Web-{995F1F80-83E7-DFA4-63D9-EDDF92E0851F}" dt="2021-10-06T21:56:35.068" v="651" actId="20577"/>
        <pc:sldMkLst>
          <pc:docMk/>
          <pc:sldMk cId="0" sldId="294"/>
        </pc:sldMkLst>
        <pc:spChg chg="mod">
          <ac:chgData name="Max Bronson" userId="S::mbronso2@students.kennesaw.edu::fcd45b29-c1ce-4aac-bfdc-7b6c9c2eb25a" providerId="AD" clId="Web-{995F1F80-83E7-DFA4-63D9-EDDF92E0851F}" dt="2021-10-06T21:56:35.068" v="651" actId="20577"/>
          <ac:spMkLst>
            <pc:docMk/>
            <pc:sldMk cId="0" sldId="294"/>
            <ac:spMk id="433" creationId="{00000000-0000-0000-0000-000000000000}"/>
          </ac:spMkLst>
        </pc:spChg>
      </pc:sldChg>
      <pc:sldChg chg="modSp">
        <pc:chgData name="Max Bronson" userId="S::mbronso2@students.kennesaw.edu::fcd45b29-c1ce-4aac-bfdc-7b6c9c2eb25a" providerId="AD" clId="Web-{995F1F80-83E7-DFA4-63D9-EDDF92E0851F}" dt="2021-10-06T21:21:16.039" v="457" actId="20577"/>
        <pc:sldMkLst>
          <pc:docMk/>
          <pc:sldMk cId="2929368507" sldId="295"/>
        </pc:sldMkLst>
        <pc:spChg chg="mod">
          <ac:chgData name="Max Bronson" userId="S::mbronso2@students.kennesaw.edu::fcd45b29-c1ce-4aac-bfdc-7b6c9c2eb25a" providerId="AD" clId="Web-{995F1F80-83E7-DFA4-63D9-EDDF92E0851F}" dt="2021-10-06T21:21:16.039" v="457" actId="20577"/>
          <ac:spMkLst>
            <pc:docMk/>
            <pc:sldMk cId="2929368507" sldId="295"/>
            <ac:spMk id="228" creationId="{00000000-0000-0000-0000-000000000000}"/>
          </ac:spMkLst>
        </pc:spChg>
      </pc:sldChg>
      <pc:sldChg chg="addCm delCm">
        <pc:chgData name="Max Bronson" userId="S::mbronso2@students.kennesaw.edu::fcd45b29-c1ce-4aac-bfdc-7b6c9c2eb25a" providerId="AD" clId="Web-{995F1F80-83E7-DFA4-63D9-EDDF92E0851F}" dt="2021-10-06T21:38:40.608" v="500"/>
        <pc:sldMkLst>
          <pc:docMk/>
          <pc:sldMk cId="2099978537" sldId="301"/>
        </pc:sldMkLst>
      </pc:sldChg>
      <pc:sldChg chg="addSp delSp modSp">
        <pc:chgData name="Max Bronson" userId="S::mbronso2@students.kennesaw.edu::fcd45b29-c1ce-4aac-bfdc-7b6c9c2eb25a" providerId="AD" clId="Web-{995F1F80-83E7-DFA4-63D9-EDDF92E0851F}" dt="2021-10-06T20:52:06.174" v="4"/>
        <pc:sldMkLst>
          <pc:docMk/>
          <pc:sldMk cId="3524407520" sldId="303"/>
        </pc:sldMkLst>
        <pc:spChg chg="add mod">
          <ac:chgData name="Max Bronson" userId="S::mbronso2@students.kennesaw.edu::fcd45b29-c1ce-4aac-bfdc-7b6c9c2eb25a" providerId="AD" clId="Web-{995F1F80-83E7-DFA4-63D9-EDDF92E0851F}" dt="2021-10-06T20:52:06.174" v="4"/>
          <ac:spMkLst>
            <pc:docMk/>
            <pc:sldMk cId="3524407520" sldId="303"/>
            <ac:spMk id="4" creationId="{4A6CCAF9-323C-4CB8-9739-CD26F4E0DF91}"/>
          </ac:spMkLst>
        </pc:spChg>
        <pc:spChg chg="del">
          <ac:chgData name="Max Bronson" userId="S::mbronso2@students.kennesaw.edu::fcd45b29-c1ce-4aac-bfdc-7b6c9c2eb25a" providerId="AD" clId="Web-{995F1F80-83E7-DFA4-63D9-EDDF92E0851F}" dt="2021-10-06T20:52:06.174" v="4"/>
          <ac:spMkLst>
            <pc:docMk/>
            <pc:sldMk cId="3524407520" sldId="303"/>
            <ac:spMk id="228" creationId="{00000000-0000-0000-0000-000000000000}"/>
          </ac:spMkLst>
        </pc:spChg>
        <pc:picChg chg="add mod">
          <ac:chgData name="Max Bronson" userId="S::mbronso2@students.kennesaw.edu::fcd45b29-c1ce-4aac-bfdc-7b6c9c2eb25a" providerId="AD" clId="Web-{995F1F80-83E7-DFA4-63D9-EDDF92E0851F}" dt="2021-10-06T20:52:02.580" v="3" actId="1076"/>
          <ac:picMkLst>
            <pc:docMk/>
            <pc:sldMk cId="3524407520" sldId="303"/>
            <ac:picMk id="2" creationId="{5DB6AA09-99CF-4C54-815B-F4F59934790E}"/>
          </ac:picMkLst>
        </pc:picChg>
      </pc:sldChg>
      <pc:sldChg chg="modSp">
        <pc:chgData name="Max Bronson" userId="S::mbronso2@students.kennesaw.edu::fcd45b29-c1ce-4aac-bfdc-7b6c9c2eb25a" providerId="AD" clId="Web-{995F1F80-83E7-DFA4-63D9-EDDF92E0851F}" dt="2021-10-06T21:38:19.045" v="499" actId="20577"/>
        <pc:sldMkLst>
          <pc:docMk/>
          <pc:sldMk cId="1171923138" sldId="305"/>
        </pc:sldMkLst>
        <pc:spChg chg="mod">
          <ac:chgData name="Max Bronson" userId="S::mbronso2@students.kennesaw.edu::fcd45b29-c1ce-4aac-bfdc-7b6c9c2eb25a" providerId="AD" clId="Web-{995F1F80-83E7-DFA4-63D9-EDDF92E0851F}" dt="2021-10-06T21:38:19.045" v="499" actId="20577"/>
          <ac:spMkLst>
            <pc:docMk/>
            <pc:sldMk cId="1171923138" sldId="305"/>
            <ac:spMk id="320" creationId="{00000000-0000-0000-0000-000000000000}"/>
          </ac:spMkLst>
        </pc:spChg>
      </pc:sldChg>
      <pc:sldChg chg="modSp add">
        <pc:chgData name="Max Bronson" userId="S::mbronso2@students.kennesaw.edu::fcd45b29-c1ce-4aac-bfdc-7b6c9c2eb25a" providerId="AD" clId="Web-{995F1F80-83E7-DFA4-63D9-EDDF92E0851F}" dt="2021-10-06T21:37:25.841" v="490" actId="20577"/>
        <pc:sldMkLst>
          <pc:docMk/>
          <pc:sldMk cId="1218127816" sldId="306"/>
        </pc:sldMkLst>
        <pc:spChg chg="mod">
          <ac:chgData name="Max Bronson" userId="S::mbronso2@students.kennesaw.edu::fcd45b29-c1ce-4aac-bfdc-7b6c9c2eb25a" providerId="AD" clId="Web-{995F1F80-83E7-DFA4-63D9-EDDF92E0851F}" dt="2021-10-06T21:37:25.841" v="490" actId="20577"/>
          <ac:spMkLst>
            <pc:docMk/>
            <pc:sldMk cId="1218127816" sldId="306"/>
            <ac:spMk id="199" creationId="{00000000-0000-0000-0000-000000000000}"/>
          </ac:spMkLst>
        </pc:spChg>
      </pc:sldChg>
    </pc:docChg>
  </pc:docChgLst>
  <pc:docChgLst>
    <pc:chgData name="Max Bronson" userId="S::mbronso2@students.kennesaw.edu::fcd45b29-c1ce-4aac-bfdc-7b6c9c2eb25a" providerId="AD" clId="Web-{20DD1219-205A-4B9B-6995-D51FCFB6291C}"/>
    <pc:docChg chg="modSld">
      <pc:chgData name="Max Bronson" userId="S::mbronso2@students.kennesaw.edu::fcd45b29-c1ce-4aac-bfdc-7b6c9c2eb25a" providerId="AD" clId="Web-{20DD1219-205A-4B9B-6995-D51FCFB6291C}" dt="2021-10-04T21:31:07.773" v="15"/>
      <pc:docMkLst>
        <pc:docMk/>
      </pc:docMkLst>
      <pc:sldChg chg="delSp modSp">
        <pc:chgData name="Max Bronson" userId="S::mbronso2@students.kennesaw.edu::fcd45b29-c1ce-4aac-bfdc-7b6c9c2eb25a" providerId="AD" clId="Web-{20DD1219-205A-4B9B-6995-D51FCFB6291C}" dt="2021-10-04T21:31:07.773" v="15"/>
        <pc:sldMkLst>
          <pc:docMk/>
          <pc:sldMk cId="0" sldId="259"/>
        </pc:sldMkLst>
        <pc:spChg chg="del">
          <ac:chgData name="Max Bronson" userId="S::mbronso2@students.kennesaw.edu::fcd45b29-c1ce-4aac-bfdc-7b6c9c2eb25a" providerId="AD" clId="Web-{20DD1219-205A-4B9B-6995-D51FCFB6291C}" dt="2021-10-04T21:30:45.350" v="8"/>
          <ac:spMkLst>
            <pc:docMk/>
            <pc:sldMk cId="0" sldId="259"/>
            <ac:spMk id="108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45.350" v="7"/>
          <ac:spMkLst>
            <pc:docMk/>
            <pc:sldMk cId="0" sldId="259"/>
            <ac:spMk id="131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51.178" v="10"/>
          <ac:spMkLst>
            <pc:docMk/>
            <pc:sldMk cId="0" sldId="259"/>
            <ac:spMk id="159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45.287" v="2"/>
          <ac:spMkLst>
            <pc:docMk/>
            <pc:sldMk cId="0" sldId="259"/>
            <ac:spMk id="171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45.287" v="1"/>
          <ac:spMkLst>
            <pc:docMk/>
            <pc:sldMk cId="0" sldId="259"/>
            <ac:spMk id="172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45.287" v="0"/>
          <ac:spMkLst>
            <pc:docMk/>
            <pc:sldMk cId="0" sldId="259"/>
            <ac:spMk id="173" creationId="{00000000-0000-0000-0000-000000000000}"/>
          </ac:spMkLst>
        </pc:spChg>
        <pc:spChg chg="del">
          <ac:chgData name="Max Bronson" userId="S::mbronso2@students.kennesaw.edu::fcd45b29-c1ce-4aac-bfdc-7b6c9c2eb25a" providerId="AD" clId="Web-{20DD1219-205A-4B9B-6995-D51FCFB6291C}" dt="2021-10-04T21:30:49.022" v="9"/>
          <ac:spMkLst>
            <pc:docMk/>
            <pc:sldMk cId="0" sldId="259"/>
            <ac:spMk id="174" creationId="{00000000-0000-0000-0000-000000000000}"/>
          </ac:spMkLst>
        </pc:spChg>
        <pc:cxnChg chg="del mod">
          <ac:chgData name="Max Bronson" userId="S::mbronso2@students.kennesaw.edu::fcd45b29-c1ce-4aac-bfdc-7b6c9c2eb25a" providerId="AD" clId="Web-{20DD1219-205A-4B9B-6995-D51FCFB6291C}" dt="2021-10-04T21:31:00.741" v="14"/>
          <ac:cxnSpMkLst>
            <pc:docMk/>
            <pc:sldMk cId="0" sldId="259"/>
            <ac:cxnSpMk id="139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45.287" v="6"/>
          <ac:cxnSpMkLst>
            <pc:docMk/>
            <pc:sldMk cId="0" sldId="259"/>
            <ac:cxnSpMk id="152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45.287" v="5"/>
          <ac:cxnSpMkLst>
            <pc:docMk/>
            <pc:sldMk cId="0" sldId="259"/>
            <ac:cxnSpMk id="153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45.287" v="4"/>
          <ac:cxnSpMkLst>
            <pc:docMk/>
            <pc:sldMk cId="0" sldId="259"/>
            <ac:cxnSpMk id="154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20DD1219-205A-4B9B-6995-D51FCFB6291C}" dt="2021-10-04T21:30:45.350" v="7"/>
          <ac:cxnSpMkLst>
            <pc:docMk/>
            <pc:sldMk cId="0" sldId="259"/>
            <ac:cxnSpMk id="155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20DD1219-205A-4B9B-6995-D51FCFB6291C}" dt="2021-10-04T21:30:45.350" v="7"/>
          <ac:cxnSpMkLst>
            <pc:docMk/>
            <pc:sldMk cId="0" sldId="259"/>
            <ac:cxnSpMk id="156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45.287" v="3"/>
          <ac:cxnSpMkLst>
            <pc:docMk/>
            <pc:sldMk cId="0" sldId="259"/>
            <ac:cxnSpMk id="157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51.194" v="11"/>
          <ac:cxnSpMkLst>
            <pc:docMk/>
            <pc:sldMk cId="0" sldId="259"/>
            <ac:cxnSpMk id="158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53.710" v="12"/>
          <ac:cxnSpMkLst>
            <pc:docMk/>
            <pc:sldMk cId="0" sldId="259"/>
            <ac:cxnSpMk id="160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0:54.506" v="13"/>
          <ac:cxnSpMkLst>
            <pc:docMk/>
            <pc:sldMk cId="0" sldId="259"/>
            <ac:cxnSpMk id="161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20DD1219-205A-4B9B-6995-D51FCFB6291C}" dt="2021-10-04T21:31:07.773" v="15"/>
          <ac:cxnSpMkLst>
            <pc:docMk/>
            <pc:sldMk cId="0" sldId="259"/>
            <ac:cxnSpMk id="164" creationId="{00000000-0000-0000-0000-000000000000}"/>
          </ac:cxnSpMkLst>
        </pc:cxnChg>
      </pc:sldChg>
    </pc:docChg>
  </pc:docChgLst>
  <pc:docChgLst>
    <pc:chgData name="Max Bronson" userId="S::mbronso2@students.kennesaw.edu::fcd45b29-c1ce-4aac-bfdc-7b6c9c2eb25a" providerId="AD" clId="Web-{D764431F-DB35-FDFD-1D88-54353D027747}"/>
    <pc:docChg chg="addSld delSld modSld sldOrd">
      <pc:chgData name="Max Bronson" userId="S::mbronso2@students.kennesaw.edu::fcd45b29-c1ce-4aac-bfdc-7b6c9c2eb25a" providerId="AD" clId="Web-{D764431F-DB35-FDFD-1D88-54353D027747}" dt="2021-10-04T23:36:18.819" v="1161"/>
      <pc:docMkLst>
        <pc:docMk/>
      </pc:docMkLst>
      <pc:sldChg chg="modSp">
        <pc:chgData name="Max Bronson" userId="S::mbronso2@students.kennesaw.edu::fcd45b29-c1ce-4aac-bfdc-7b6c9c2eb25a" providerId="AD" clId="Web-{D764431F-DB35-FDFD-1D88-54353D027747}" dt="2021-10-04T22:40:29.194" v="96" actId="1076"/>
        <pc:sldMkLst>
          <pc:docMk/>
          <pc:sldMk cId="0" sldId="256"/>
        </pc:sldMkLst>
        <pc:spChg chg="mod">
          <ac:chgData name="Max Bronson" userId="S::mbronso2@students.kennesaw.edu::fcd45b29-c1ce-4aac-bfdc-7b6c9c2eb25a" providerId="AD" clId="Web-{D764431F-DB35-FDFD-1D88-54353D027747}" dt="2021-10-04T22:40:29.194" v="96" actId="1076"/>
          <ac:spMkLst>
            <pc:docMk/>
            <pc:sldMk cId="0" sldId="256"/>
            <ac:spMk id="86" creationId="{00000000-0000-0000-0000-000000000000}"/>
          </ac:spMkLst>
        </pc:spChg>
      </pc:sldChg>
      <pc:sldChg chg="addCm">
        <pc:chgData name="Max Bronson" userId="S::mbronso2@students.kennesaw.edu::fcd45b29-c1ce-4aac-bfdc-7b6c9c2eb25a" providerId="AD" clId="Web-{D764431F-DB35-FDFD-1D88-54353D027747}" dt="2021-10-04T22:56:37.728" v="522"/>
        <pc:sldMkLst>
          <pc:docMk/>
          <pc:sldMk cId="0" sldId="261"/>
        </pc:sldMkLst>
      </pc:sldChg>
      <pc:sldChg chg="addCm">
        <pc:chgData name="Max Bronson" userId="S::mbronso2@students.kennesaw.edu::fcd45b29-c1ce-4aac-bfdc-7b6c9c2eb25a" providerId="AD" clId="Web-{D764431F-DB35-FDFD-1D88-54353D027747}" dt="2021-10-04T22:56:50.323" v="523"/>
        <pc:sldMkLst>
          <pc:docMk/>
          <pc:sldMk cId="0" sldId="262"/>
        </pc:sldMkLst>
      </pc:sldChg>
      <pc:sldChg chg="del">
        <pc:chgData name="Max Bronson" userId="S::mbronso2@students.kennesaw.edu::fcd45b29-c1ce-4aac-bfdc-7b6c9c2eb25a" providerId="AD" clId="Web-{D764431F-DB35-FDFD-1D88-54353D027747}" dt="2021-10-04T22:48:11.929" v="257"/>
        <pc:sldMkLst>
          <pc:docMk/>
          <pc:sldMk cId="0" sldId="263"/>
        </pc:sldMkLst>
      </pc:sldChg>
      <pc:sldChg chg="del">
        <pc:chgData name="Max Bronson" userId="S::mbronso2@students.kennesaw.edu::fcd45b29-c1ce-4aac-bfdc-7b6c9c2eb25a" providerId="AD" clId="Web-{D764431F-DB35-FDFD-1D88-54353D027747}" dt="2021-10-04T22:48:10.710" v="256"/>
        <pc:sldMkLst>
          <pc:docMk/>
          <pc:sldMk cId="0" sldId="264"/>
        </pc:sldMkLst>
      </pc:sldChg>
      <pc:sldChg chg="del">
        <pc:chgData name="Max Bronson" userId="S::mbronso2@students.kennesaw.edu::fcd45b29-c1ce-4aac-bfdc-7b6c9c2eb25a" providerId="AD" clId="Web-{D764431F-DB35-FDFD-1D88-54353D027747}" dt="2021-10-04T22:48:10.007" v="255"/>
        <pc:sldMkLst>
          <pc:docMk/>
          <pc:sldMk cId="0" sldId="265"/>
        </pc:sldMkLst>
      </pc:sldChg>
      <pc:sldChg chg="modSp">
        <pc:chgData name="Max Bronson" userId="S::mbronso2@students.kennesaw.edu::fcd45b29-c1ce-4aac-bfdc-7b6c9c2eb25a" providerId="AD" clId="Web-{D764431F-DB35-FDFD-1D88-54353D027747}" dt="2021-10-04T23:01:54.468" v="729" actId="20577"/>
        <pc:sldMkLst>
          <pc:docMk/>
          <pc:sldMk cId="0" sldId="266"/>
        </pc:sldMkLst>
        <pc:spChg chg="mod">
          <ac:chgData name="Max Bronson" userId="S::mbronso2@students.kennesaw.edu::fcd45b29-c1ce-4aac-bfdc-7b6c9c2eb25a" providerId="AD" clId="Web-{D764431F-DB35-FDFD-1D88-54353D027747}" dt="2021-10-04T23:01:54.468" v="729" actId="20577"/>
          <ac:spMkLst>
            <pc:docMk/>
            <pc:sldMk cId="0" sldId="266"/>
            <ac:spMk id="228" creationId="{00000000-0000-0000-0000-000000000000}"/>
          </ac:spMkLst>
        </pc:spChg>
      </pc:sldChg>
      <pc:sldChg chg="modSp">
        <pc:chgData name="Max Bronson" userId="S::mbronso2@students.kennesaw.edu::fcd45b29-c1ce-4aac-bfdc-7b6c9c2eb25a" providerId="AD" clId="Web-{D764431F-DB35-FDFD-1D88-54353D027747}" dt="2021-10-04T23:05:21.797" v="800" actId="20577"/>
        <pc:sldMkLst>
          <pc:docMk/>
          <pc:sldMk cId="0" sldId="267"/>
        </pc:sldMkLst>
        <pc:spChg chg="mod">
          <ac:chgData name="Max Bronson" userId="S::mbronso2@students.kennesaw.edu::fcd45b29-c1ce-4aac-bfdc-7b6c9c2eb25a" providerId="AD" clId="Web-{D764431F-DB35-FDFD-1D88-54353D027747}" dt="2021-10-04T23:05:21.797" v="800" actId="20577"/>
          <ac:spMkLst>
            <pc:docMk/>
            <pc:sldMk cId="0" sldId="267"/>
            <ac:spMk id="236" creationId="{00000000-0000-0000-0000-000000000000}"/>
          </ac:spMkLst>
        </pc:spChg>
      </pc:sldChg>
      <pc:sldChg chg="addSp delSp modSp">
        <pc:chgData name="Max Bronson" userId="S::mbronso2@students.kennesaw.edu::fcd45b29-c1ce-4aac-bfdc-7b6c9c2eb25a" providerId="AD" clId="Web-{D764431F-DB35-FDFD-1D88-54353D027747}" dt="2021-10-04T23:04:21.996" v="793" actId="1076"/>
        <pc:sldMkLst>
          <pc:docMk/>
          <pc:sldMk cId="0" sldId="268"/>
        </pc:sldMkLst>
        <pc:graphicFrameChg chg="add del mod">
          <ac:chgData name="Max Bronson" userId="S::mbronso2@students.kennesaw.edu::fcd45b29-c1ce-4aac-bfdc-7b6c9c2eb25a" providerId="AD" clId="Web-{D764431F-DB35-FDFD-1D88-54353D027747}" dt="2021-10-04T23:03:59.792" v="758"/>
          <ac:graphicFrameMkLst>
            <pc:docMk/>
            <pc:sldMk cId="0" sldId="268"/>
            <ac:graphicFrameMk id="3" creationId="{977DFE9C-6187-4FC5-9BAB-DA0774C04B19}"/>
          </ac:graphicFrameMkLst>
        </pc:graphicFrameChg>
        <pc:graphicFrameChg chg="add mod modGraphic">
          <ac:chgData name="Max Bronson" userId="S::mbronso2@students.kennesaw.edu::fcd45b29-c1ce-4aac-bfdc-7b6c9c2eb25a" providerId="AD" clId="Web-{D764431F-DB35-FDFD-1D88-54353D027747}" dt="2021-10-04T23:04:21.996" v="793" actId="1076"/>
          <ac:graphicFrameMkLst>
            <pc:docMk/>
            <pc:sldMk cId="0" sldId="268"/>
            <ac:graphicFrameMk id="5" creationId="{0041B2E7-EE13-4494-919B-D0217F065644}"/>
          </ac:graphicFrameMkLst>
        </pc:graphicFrameChg>
        <pc:graphicFrameChg chg="del">
          <ac:chgData name="Max Bronson" userId="S::mbronso2@students.kennesaw.edu::fcd45b29-c1ce-4aac-bfdc-7b6c9c2eb25a" providerId="AD" clId="Web-{D764431F-DB35-FDFD-1D88-54353D027747}" dt="2021-10-04T23:03:54.541" v="756"/>
          <ac:graphicFrameMkLst>
            <pc:docMk/>
            <pc:sldMk cId="0" sldId="268"/>
            <ac:graphicFrameMk id="243" creationId="{00000000-0000-0000-0000-000000000000}"/>
          </ac:graphicFrameMkLst>
        </pc:graphicFrameChg>
      </pc:sldChg>
      <pc:sldChg chg="del">
        <pc:chgData name="Max Bronson" userId="S::mbronso2@students.kennesaw.edu::fcd45b29-c1ce-4aac-bfdc-7b6c9c2eb25a" providerId="AD" clId="Web-{D764431F-DB35-FDFD-1D88-54353D027747}" dt="2021-10-04T23:06:49.944" v="801"/>
        <pc:sldMkLst>
          <pc:docMk/>
          <pc:sldMk cId="0" sldId="269"/>
        </pc:sldMkLst>
      </pc:sldChg>
      <pc:sldChg chg="del">
        <pc:chgData name="Max Bronson" userId="S::mbronso2@students.kennesaw.edu::fcd45b29-c1ce-4aac-bfdc-7b6c9c2eb25a" providerId="AD" clId="Web-{D764431F-DB35-FDFD-1D88-54353D027747}" dt="2021-10-04T23:06:51.694" v="802"/>
        <pc:sldMkLst>
          <pc:docMk/>
          <pc:sldMk cId="0" sldId="270"/>
        </pc:sldMkLst>
      </pc:sldChg>
      <pc:sldChg chg="addSp delSp modSp">
        <pc:chgData name="Max Bronson" userId="S::mbronso2@students.kennesaw.edu::fcd45b29-c1ce-4aac-bfdc-7b6c9c2eb25a" providerId="AD" clId="Web-{D764431F-DB35-FDFD-1D88-54353D027747}" dt="2021-10-04T22:23:50.049" v="4" actId="14100"/>
        <pc:sldMkLst>
          <pc:docMk/>
          <pc:sldMk cId="0" sldId="271"/>
        </pc:sldMkLst>
        <pc:picChg chg="add mod">
          <ac:chgData name="Max Bronson" userId="S::mbronso2@students.kennesaw.edu::fcd45b29-c1ce-4aac-bfdc-7b6c9c2eb25a" providerId="AD" clId="Web-{D764431F-DB35-FDFD-1D88-54353D027747}" dt="2021-10-04T22:23:50.049" v="4" actId="14100"/>
          <ac:picMkLst>
            <pc:docMk/>
            <pc:sldMk cId="0" sldId="271"/>
            <ac:picMk id="2" creationId="{73EE5D54-D19E-40BC-8185-B75F986F16CC}"/>
          </ac:picMkLst>
        </pc:picChg>
        <pc:picChg chg="del">
          <ac:chgData name="Max Bronson" userId="S::mbronso2@students.kennesaw.edu::fcd45b29-c1ce-4aac-bfdc-7b6c9c2eb25a" providerId="AD" clId="Web-{D764431F-DB35-FDFD-1D88-54353D027747}" dt="2021-10-04T22:23:43.955" v="1"/>
          <ac:picMkLst>
            <pc:docMk/>
            <pc:sldMk cId="0" sldId="271"/>
            <ac:picMk id="266" creationId="{00000000-0000-0000-0000-000000000000}"/>
          </ac:picMkLst>
        </pc:picChg>
      </pc:sldChg>
      <pc:sldChg chg="delSp addCm">
        <pc:chgData name="Max Bronson" userId="S::mbronso2@students.kennesaw.edu::fcd45b29-c1ce-4aac-bfdc-7b6c9c2eb25a" providerId="AD" clId="Web-{D764431F-DB35-FDFD-1D88-54353D027747}" dt="2021-10-04T22:37:47.496" v="6"/>
        <pc:sldMkLst>
          <pc:docMk/>
          <pc:sldMk cId="0" sldId="272"/>
        </pc:sldMkLst>
        <pc:picChg chg="del">
          <ac:chgData name="Max Bronson" userId="S::mbronso2@students.kennesaw.edu::fcd45b29-c1ce-4aac-bfdc-7b6c9c2eb25a" providerId="AD" clId="Web-{D764431F-DB35-FDFD-1D88-54353D027747}" dt="2021-10-04T22:24:19.582" v="5"/>
          <ac:picMkLst>
            <pc:docMk/>
            <pc:sldMk cId="0" sldId="272"/>
            <ac:picMk id="273" creationId="{00000000-0000-0000-0000-000000000000}"/>
          </ac:picMkLst>
        </pc:picChg>
      </pc:sldChg>
      <pc:sldChg chg="addCm">
        <pc:chgData name="Max Bronson" userId="S::mbronso2@students.kennesaw.edu::fcd45b29-c1ce-4aac-bfdc-7b6c9c2eb25a" providerId="AD" clId="Web-{D764431F-DB35-FDFD-1D88-54353D027747}" dt="2021-10-04T23:26:02.215" v="1156"/>
        <pc:sldMkLst>
          <pc:docMk/>
          <pc:sldMk cId="0" sldId="273"/>
        </pc:sldMkLst>
      </pc:sldChg>
      <pc:sldChg chg="addCm">
        <pc:chgData name="Max Bronson" userId="S::mbronso2@students.kennesaw.edu::fcd45b29-c1ce-4aac-bfdc-7b6c9c2eb25a" providerId="AD" clId="Web-{D764431F-DB35-FDFD-1D88-54353D027747}" dt="2021-10-04T23:26:13.919" v="1157"/>
        <pc:sldMkLst>
          <pc:docMk/>
          <pc:sldMk cId="0" sldId="274"/>
        </pc:sldMkLst>
      </pc:sldChg>
      <pc:sldChg chg="del">
        <pc:chgData name="Max Bronson" userId="S::mbronso2@students.kennesaw.edu::fcd45b29-c1ce-4aac-bfdc-7b6c9c2eb25a" providerId="AD" clId="Web-{D764431F-DB35-FDFD-1D88-54353D027747}" dt="2021-10-04T23:26:15.685" v="1158"/>
        <pc:sldMkLst>
          <pc:docMk/>
          <pc:sldMk cId="0" sldId="275"/>
        </pc:sldMkLst>
      </pc:sldChg>
      <pc:sldChg chg="del">
        <pc:chgData name="Max Bronson" userId="S::mbronso2@students.kennesaw.edu::fcd45b29-c1ce-4aac-bfdc-7b6c9c2eb25a" providerId="AD" clId="Web-{D764431F-DB35-FDFD-1D88-54353D027747}" dt="2021-10-04T23:26:16.481" v="1159"/>
        <pc:sldMkLst>
          <pc:docMk/>
          <pc:sldMk cId="0" sldId="276"/>
        </pc:sldMkLst>
      </pc:sldChg>
      <pc:sldChg chg="modSp">
        <pc:chgData name="Max Bronson" userId="S::mbronso2@students.kennesaw.edu::fcd45b29-c1ce-4aac-bfdc-7b6c9c2eb25a" providerId="AD" clId="Web-{D764431F-DB35-FDFD-1D88-54353D027747}" dt="2021-10-04T23:15:45.797" v="831" actId="20577"/>
        <pc:sldMkLst>
          <pc:docMk/>
          <pc:sldMk cId="0" sldId="278"/>
        </pc:sldMkLst>
        <pc:spChg chg="mod">
          <ac:chgData name="Max Bronson" userId="S::mbronso2@students.kennesaw.edu::fcd45b29-c1ce-4aac-bfdc-7b6c9c2eb25a" providerId="AD" clId="Web-{D764431F-DB35-FDFD-1D88-54353D027747}" dt="2021-10-04T23:15:45.797" v="831" actId="20577"/>
          <ac:spMkLst>
            <pc:docMk/>
            <pc:sldMk cId="0" sldId="278"/>
            <ac:spMk id="316" creationId="{00000000-0000-0000-0000-000000000000}"/>
          </ac:spMkLst>
        </pc:spChg>
      </pc:sldChg>
      <pc:sldChg chg="del">
        <pc:chgData name="Max Bronson" userId="S::mbronso2@students.kennesaw.edu::fcd45b29-c1ce-4aac-bfdc-7b6c9c2eb25a" providerId="AD" clId="Web-{D764431F-DB35-FDFD-1D88-54353D027747}" dt="2021-10-04T23:07:44.619" v="804"/>
        <pc:sldMkLst>
          <pc:docMk/>
          <pc:sldMk cId="0" sldId="279"/>
        </pc:sldMkLst>
      </pc:sldChg>
      <pc:sldChg chg="addCm">
        <pc:chgData name="Max Bronson" userId="S::mbronso2@students.kennesaw.edu::fcd45b29-c1ce-4aac-bfdc-7b6c9c2eb25a" providerId="AD" clId="Web-{D764431F-DB35-FDFD-1D88-54353D027747}" dt="2021-10-04T23:09:28.272" v="806"/>
        <pc:sldMkLst>
          <pc:docMk/>
          <pc:sldMk cId="0" sldId="280"/>
        </pc:sldMkLst>
      </pc:sldChg>
      <pc:sldChg chg="addCm">
        <pc:chgData name="Max Bronson" userId="S::mbronso2@students.kennesaw.edu::fcd45b29-c1ce-4aac-bfdc-7b6c9c2eb25a" providerId="AD" clId="Web-{D764431F-DB35-FDFD-1D88-54353D027747}" dt="2021-10-04T23:08:35.065" v="805"/>
        <pc:sldMkLst>
          <pc:docMk/>
          <pc:sldMk cId="0" sldId="282"/>
        </pc:sldMkLst>
      </pc:sldChg>
      <pc:sldChg chg="del">
        <pc:chgData name="Max Bronson" userId="S::mbronso2@students.kennesaw.edu::fcd45b29-c1ce-4aac-bfdc-7b6c9c2eb25a" providerId="AD" clId="Web-{D764431F-DB35-FDFD-1D88-54353D027747}" dt="2021-10-04T23:13:44.336" v="819"/>
        <pc:sldMkLst>
          <pc:docMk/>
          <pc:sldMk cId="0" sldId="283"/>
        </pc:sldMkLst>
      </pc:sldChg>
      <pc:sldChg chg="del">
        <pc:chgData name="Max Bronson" userId="S::mbronso2@students.kennesaw.edu::fcd45b29-c1ce-4aac-bfdc-7b6c9c2eb25a" providerId="AD" clId="Web-{D764431F-DB35-FDFD-1D88-54353D027747}" dt="2021-10-04T23:14:55.575" v="820"/>
        <pc:sldMkLst>
          <pc:docMk/>
          <pc:sldMk cId="0" sldId="284"/>
        </pc:sldMkLst>
      </pc:sldChg>
      <pc:sldChg chg="del">
        <pc:chgData name="Max Bronson" userId="S::mbronso2@students.kennesaw.edu::fcd45b29-c1ce-4aac-bfdc-7b6c9c2eb25a" providerId="AD" clId="Web-{D764431F-DB35-FDFD-1D88-54353D027747}" dt="2021-10-04T23:12:43.066" v="812"/>
        <pc:sldMkLst>
          <pc:docMk/>
          <pc:sldMk cId="0" sldId="285"/>
        </pc:sldMkLst>
      </pc:sldChg>
      <pc:sldChg chg="delSp addCm">
        <pc:chgData name="Max Bronson" userId="S::mbronso2@students.kennesaw.edu::fcd45b29-c1ce-4aac-bfdc-7b6c9c2eb25a" providerId="AD" clId="Web-{D764431F-DB35-FDFD-1D88-54353D027747}" dt="2021-10-04T23:15:26.546" v="822"/>
        <pc:sldMkLst>
          <pc:docMk/>
          <pc:sldMk cId="0" sldId="287"/>
        </pc:sldMkLst>
        <pc:picChg chg="del">
          <ac:chgData name="Max Bronson" userId="S::mbronso2@students.kennesaw.edu::fcd45b29-c1ce-4aac-bfdc-7b6c9c2eb25a" providerId="AD" clId="Web-{D764431F-DB35-FDFD-1D88-54353D027747}" dt="2021-10-04T23:15:07.701" v="821"/>
          <ac:picMkLst>
            <pc:docMk/>
            <pc:sldMk cId="0" sldId="287"/>
            <ac:picMk id="384" creationId="{00000000-0000-0000-0000-000000000000}"/>
          </ac:picMkLst>
        </pc:picChg>
      </pc:sldChg>
      <pc:sldChg chg="delSp addCm">
        <pc:chgData name="Max Bronson" userId="S::mbronso2@students.kennesaw.edu::fcd45b29-c1ce-4aac-bfdc-7b6c9c2eb25a" providerId="AD" clId="Web-{D764431F-DB35-FDFD-1D88-54353D027747}" dt="2021-10-04T23:16:44.223" v="836"/>
        <pc:sldMkLst>
          <pc:docMk/>
          <pc:sldMk cId="0" sldId="288"/>
        </pc:sldMkLst>
        <pc:picChg chg="del">
          <ac:chgData name="Max Bronson" userId="S::mbronso2@students.kennesaw.edu::fcd45b29-c1ce-4aac-bfdc-7b6c9c2eb25a" providerId="AD" clId="Web-{D764431F-DB35-FDFD-1D88-54353D027747}" dt="2021-10-04T23:16:30.237" v="835"/>
          <ac:picMkLst>
            <pc:docMk/>
            <pc:sldMk cId="0" sldId="288"/>
            <ac:picMk id="391" creationId="{00000000-0000-0000-0000-000000000000}"/>
          </ac:picMkLst>
        </pc:picChg>
      </pc:sldChg>
      <pc:sldChg chg="del">
        <pc:chgData name="Max Bronson" userId="S::mbronso2@students.kennesaw.edu::fcd45b29-c1ce-4aac-bfdc-7b6c9c2eb25a" providerId="AD" clId="Web-{D764431F-DB35-FDFD-1D88-54353D027747}" dt="2021-10-04T23:17:24.382" v="839"/>
        <pc:sldMkLst>
          <pc:docMk/>
          <pc:sldMk cId="0" sldId="289"/>
        </pc:sldMkLst>
      </pc:sldChg>
      <pc:sldChg chg="delSp modSp addCm">
        <pc:chgData name="Max Bronson" userId="S::mbronso2@students.kennesaw.edu::fcd45b29-c1ce-4aac-bfdc-7b6c9c2eb25a" providerId="AD" clId="Web-{D764431F-DB35-FDFD-1D88-54353D027747}" dt="2021-10-04T23:22:31.918" v="1111"/>
        <pc:sldMkLst>
          <pc:docMk/>
          <pc:sldMk cId="0" sldId="290"/>
        </pc:sldMkLst>
        <pc:spChg chg="mod">
          <ac:chgData name="Max Bronson" userId="S::mbronso2@students.kennesaw.edu::fcd45b29-c1ce-4aac-bfdc-7b6c9c2eb25a" providerId="AD" clId="Web-{D764431F-DB35-FDFD-1D88-54353D027747}" dt="2021-10-04T23:21:59.619" v="1110" actId="20577"/>
          <ac:spMkLst>
            <pc:docMk/>
            <pc:sldMk cId="0" sldId="290"/>
            <ac:spMk id="406" creationId="{00000000-0000-0000-0000-000000000000}"/>
          </ac:spMkLst>
        </pc:spChg>
        <pc:picChg chg="del">
          <ac:chgData name="Max Bronson" userId="S::mbronso2@students.kennesaw.edu::fcd45b29-c1ce-4aac-bfdc-7b6c9c2eb25a" providerId="AD" clId="Web-{D764431F-DB35-FDFD-1D88-54353D027747}" dt="2021-10-04T23:17:42.023" v="841"/>
          <ac:picMkLst>
            <pc:docMk/>
            <pc:sldMk cId="0" sldId="290"/>
            <ac:picMk id="405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D764431F-DB35-FDFD-1D88-54353D027747}" dt="2021-10-04T23:24:57.880" v="1155"/>
        <pc:sldMkLst>
          <pc:docMk/>
          <pc:sldMk cId="0" sldId="291"/>
        </pc:sldMkLst>
        <pc:picChg chg="del">
          <ac:chgData name="Max Bronson" userId="S::mbronso2@students.kennesaw.edu::fcd45b29-c1ce-4aac-bfdc-7b6c9c2eb25a" providerId="AD" clId="Web-{D764431F-DB35-FDFD-1D88-54353D027747}" dt="2021-10-04T23:24:57.880" v="1155"/>
          <ac:picMkLst>
            <pc:docMk/>
            <pc:sldMk cId="0" sldId="291"/>
            <ac:picMk id="412" creationId="{00000000-0000-0000-0000-000000000000}"/>
          </ac:picMkLst>
        </pc:picChg>
      </pc:sldChg>
      <pc:sldChg chg="addSp delSp modSp addCm">
        <pc:chgData name="Max Bronson" userId="S::mbronso2@students.kennesaw.edu::fcd45b29-c1ce-4aac-bfdc-7b6c9c2eb25a" providerId="AD" clId="Web-{D764431F-DB35-FDFD-1D88-54353D027747}" dt="2021-10-04T23:36:18.819" v="1161"/>
        <pc:sldMkLst>
          <pc:docMk/>
          <pc:sldMk cId="0" sldId="292"/>
        </pc:sldMkLst>
        <pc:picChg chg="add mod">
          <ac:chgData name="Max Bronson" userId="S::mbronso2@students.kennesaw.edu::fcd45b29-c1ce-4aac-bfdc-7b6c9c2eb25a" providerId="AD" clId="Web-{D764431F-DB35-FDFD-1D88-54353D027747}" dt="2021-10-04T22:38:44.094" v="14" actId="1076"/>
          <ac:picMkLst>
            <pc:docMk/>
            <pc:sldMk cId="0" sldId="292"/>
            <ac:picMk id="2" creationId="{D961461C-DD78-46F6-B65E-E14E058D2585}"/>
          </ac:picMkLst>
        </pc:picChg>
        <pc:picChg chg="del">
          <ac:chgData name="Max Bronson" userId="S::mbronso2@students.kennesaw.edu::fcd45b29-c1ce-4aac-bfdc-7b6c9c2eb25a" providerId="AD" clId="Web-{D764431F-DB35-FDFD-1D88-54353D027747}" dt="2021-10-04T22:38:05.857" v="8"/>
          <ac:picMkLst>
            <pc:docMk/>
            <pc:sldMk cId="0" sldId="292"/>
            <ac:picMk id="419" creationId="{00000000-0000-0000-0000-000000000000}"/>
          </ac:picMkLst>
        </pc:picChg>
        <pc:picChg chg="del">
          <ac:chgData name="Max Bronson" userId="S::mbronso2@students.kennesaw.edu::fcd45b29-c1ce-4aac-bfdc-7b6c9c2eb25a" providerId="AD" clId="Web-{D764431F-DB35-FDFD-1D88-54353D027747}" dt="2021-10-04T22:38:05.435" v="7"/>
          <ac:picMkLst>
            <pc:docMk/>
            <pc:sldMk cId="0" sldId="292"/>
            <ac:picMk id="420" creationId="{00000000-0000-0000-0000-000000000000}"/>
          </ac:picMkLst>
        </pc:picChg>
      </pc:sldChg>
      <pc:sldChg chg="delSp modSp">
        <pc:chgData name="Max Bronson" userId="S::mbronso2@students.kennesaw.edu::fcd45b29-c1ce-4aac-bfdc-7b6c9c2eb25a" providerId="AD" clId="Web-{D764431F-DB35-FDFD-1D88-54353D027747}" dt="2021-10-04T23:10:49.324" v="811" actId="20577"/>
        <pc:sldMkLst>
          <pc:docMk/>
          <pc:sldMk cId="0" sldId="293"/>
        </pc:sldMkLst>
        <pc:spChg chg="mod">
          <ac:chgData name="Max Bronson" userId="S::mbronso2@students.kennesaw.edu::fcd45b29-c1ce-4aac-bfdc-7b6c9c2eb25a" providerId="AD" clId="Web-{D764431F-DB35-FDFD-1D88-54353D027747}" dt="2021-10-04T23:10:49.324" v="811" actId="20577"/>
          <ac:spMkLst>
            <pc:docMk/>
            <pc:sldMk cId="0" sldId="293"/>
            <ac:spMk id="426" creationId="{00000000-0000-0000-0000-000000000000}"/>
          </ac:spMkLst>
        </pc:spChg>
        <pc:picChg chg="del">
          <ac:chgData name="Max Bronson" userId="S::mbronso2@students.kennesaw.edu::fcd45b29-c1ce-4aac-bfdc-7b6c9c2eb25a" providerId="AD" clId="Web-{D764431F-DB35-FDFD-1D88-54353D027747}" dt="2021-10-04T22:40:42.383" v="97"/>
          <ac:picMkLst>
            <pc:docMk/>
            <pc:sldMk cId="0" sldId="293"/>
            <ac:picMk id="427" creationId="{00000000-0000-0000-0000-000000000000}"/>
          </ac:picMkLst>
        </pc:picChg>
      </pc:sldChg>
      <pc:sldChg chg="modSp">
        <pc:chgData name="Max Bronson" userId="S::mbronso2@students.kennesaw.edu::fcd45b29-c1ce-4aac-bfdc-7b6c9c2eb25a" providerId="AD" clId="Web-{D764431F-DB35-FDFD-1D88-54353D027747}" dt="2021-10-04T22:47:26.941" v="254" actId="20577"/>
        <pc:sldMkLst>
          <pc:docMk/>
          <pc:sldMk cId="0" sldId="294"/>
        </pc:sldMkLst>
        <pc:spChg chg="mod">
          <ac:chgData name="Max Bronson" userId="S::mbronso2@students.kennesaw.edu::fcd45b29-c1ce-4aac-bfdc-7b6c9c2eb25a" providerId="AD" clId="Web-{D764431F-DB35-FDFD-1D88-54353D027747}" dt="2021-10-04T22:47:26.941" v="254" actId="20577"/>
          <ac:spMkLst>
            <pc:docMk/>
            <pc:sldMk cId="0" sldId="294"/>
            <ac:spMk id="433" creationId="{00000000-0000-0000-0000-000000000000}"/>
          </ac:spMkLst>
        </pc:spChg>
      </pc:sldChg>
      <pc:sldChg chg="modSp new del">
        <pc:chgData name="Max Bronson" userId="S::mbronso2@students.kennesaw.edu::fcd45b29-c1ce-4aac-bfdc-7b6c9c2eb25a" providerId="AD" clId="Web-{D764431F-DB35-FDFD-1D88-54353D027747}" dt="2021-10-04T22:49:20.886" v="289"/>
        <pc:sldMkLst>
          <pc:docMk/>
          <pc:sldMk cId="722512133" sldId="295"/>
        </pc:sldMkLst>
        <pc:spChg chg="mod">
          <ac:chgData name="Max Bronson" userId="S::mbronso2@students.kennesaw.edu::fcd45b29-c1ce-4aac-bfdc-7b6c9c2eb25a" providerId="AD" clId="Web-{D764431F-DB35-FDFD-1D88-54353D027747}" dt="2021-10-04T22:48:58.744" v="284" actId="20577"/>
          <ac:spMkLst>
            <pc:docMk/>
            <pc:sldMk cId="722512133" sldId="295"/>
            <ac:spMk id="2" creationId="{5FC5F17D-EC69-4C3C-8378-6E6BEC371E2E}"/>
          </ac:spMkLst>
        </pc:spChg>
        <pc:spChg chg="mod">
          <ac:chgData name="Max Bronson" userId="S::mbronso2@students.kennesaw.edu::fcd45b29-c1ce-4aac-bfdc-7b6c9c2eb25a" providerId="AD" clId="Web-{D764431F-DB35-FDFD-1D88-54353D027747}" dt="2021-10-04T22:49:17.167" v="288" actId="20577"/>
          <ac:spMkLst>
            <pc:docMk/>
            <pc:sldMk cId="722512133" sldId="295"/>
            <ac:spMk id="3" creationId="{277487C4-04D9-4931-940A-696924AB3B70}"/>
          </ac:spMkLst>
        </pc:spChg>
      </pc:sldChg>
      <pc:sldChg chg="modSp add ord replId">
        <pc:chgData name="Max Bronson" userId="S::mbronso2@students.kennesaw.edu::fcd45b29-c1ce-4aac-bfdc-7b6c9c2eb25a" providerId="AD" clId="Web-{D764431F-DB35-FDFD-1D88-54353D027747}" dt="2021-10-04T23:17:36.742" v="840"/>
        <pc:sldMkLst>
          <pc:docMk/>
          <pc:sldMk cId="2929368507" sldId="295"/>
        </pc:sldMkLst>
        <pc:spChg chg="mod">
          <ac:chgData name="Max Bronson" userId="S::mbronso2@students.kennesaw.edu::fcd45b29-c1ce-4aac-bfdc-7b6c9c2eb25a" providerId="AD" clId="Web-{D764431F-DB35-FDFD-1D88-54353D027747}" dt="2021-10-04T22:49:35.606" v="310" actId="20577"/>
          <ac:spMkLst>
            <pc:docMk/>
            <pc:sldMk cId="2929368507" sldId="295"/>
            <ac:spMk id="227" creationId="{00000000-0000-0000-0000-000000000000}"/>
          </ac:spMkLst>
        </pc:spChg>
        <pc:spChg chg="mod">
          <ac:chgData name="Max Bronson" userId="S::mbronso2@students.kennesaw.edu::fcd45b29-c1ce-4aac-bfdc-7b6c9c2eb25a" providerId="AD" clId="Web-{D764431F-DB35-FDFD-1D88-54353D027747}" dt="2021-10-04T23:02:57.691" v="755" actId="20577"/>
          <ac:spMkLst>
            <pc:docMk/>
            <pc:sldMk cId="2929368507" sldId="295"/>
            <ac:spMk id="228" creationId="{00000000-0000-0000-0000-000000000000}"/>
          </ac:spMkLst>
        </pc:spChg>
      </pc:sldChg>
      <pc:sldChg chg="modSp add ord replId modCm">
        <pc:chgData name="Max Bronson" userId="S::mbronso2@students.kennesaw.edu::fcd45b29-c1ce-4aac-bfdc-7b6c9c2eb25a" providerId="AD" clId="Web-{D764431F-DB35-FDFD-1D88-54353D027747}" dt="2021-10-04T23:24:33.957" v="1154"/>
        <pc:sldMkLst>
          <pc:docMk/>
          <pc:sldMk cId="4144282747" sldId="296"/>
        </pc:sldMkLst>
        <pc:spChg chg="mod">
          <ac:chgData name="Max Bronson" userId="S::mbronso2@students.kennesaw.edu::fcd45b29-c1ce-4aac-bfdc-7b6c9c2eb25a" providerId="AD" clId="Web-{D764431F-DB35-FDFD-1D88-54353D027747}" dt="2021-10-04T23:24:24.769" v="1152" actId="20577"/>
          <ac:spMkLst>
            <pc:docMk/>
            <pc:sldMk cId="4144282747" sldId="296"/>
            <ac:spMk id="197" creationId="{00000000-0000-0000-0000-000000000000}"/>
          </ac:spMkLst>
        </pc:spChg>
      </pc:sldChg>
      <pc:sldChg chg="add">
        <pc:chgData name="Max Bronson" userId="S::mbronso2@students.kennesaw.edu::fcd45b29-c1ce-4aac-bfdc-7b6c9c2eb25a" providerId="AD" clId="Web-{D764431F-DB35-FDFD-1D88-54353D027747}" dt="2021-10-04T23:07:40.931" v="803"/>
        <pc:sldMkLst>
          <pc:docMk/>
          <pc:sldMk cId="4188607429" sldId="297"/>
        </pc:sldMkLst>
      </pc:sldChg>
      <pc:sldChg chg="addSp modSp add">
        <pc:chgData name="Max Bronson" userId="S::mbronso2@students.kennesaw.edu::fcd45b29-c1ce-4aac-bfdc-7b6c9c2eb25a" providerId="AD" clId="Web-{D764431F-DB35-FDFD-1D88-54353D027747}" dt="2021-10-04T23:13:03.270" v="815" actId="1076"/>
        <pc:sldMkLst>
          <pc:docMk/>
          <pc:sldMk cId="2233019612" sldId="298"/>
        </pc:sldMkLst>
        <pc:picChg chg="add mod">
          <ac:chgData name="Max Bronson" userId="S::mbronso2@students.kennesaw.edu::fcd45b29-c1ce-4aac-bfdc-7b6c9c2eb25a" providerId="AD" clId="Web-{D764431F-DB35-FDFD-1D88-54353D027747}" dt="2021-10-04T23:13:03.270" v="815" actId="1076"/>
          <ac:picMkLst>
            <pc:docMk/>
            <pc:sldMk cId="2233019612" sldId="298"/>
            <ac:picMk id="3" creationId="{CC3661DD-2A39-40A3-B2FB-68D5F508E0E4}"/>
          </ac:picMkLst>
        </pc:picChg>
      </pc:sldChg>
      <pc:sldChg chg="add replId modCm">
        <pc:chgData name="Max Bronson" userId="S::mbronso2@students.kennesaw.edu::fcd45b29-c1ce-4aac-bfdc-7b6c9c2eb25a" providerId="AD" clId="Web-{D764431F-DB35-FDFD-1D88-54353D027747}" dt="2021-10-04T23:16:16.065" v="834"/>
        <pc:sldMkLst>
          <pc:docMk/>
          <pc:sldMk cId="264591884" sldId="299"/>
        </pc:sldMkLst>
      </pc:sldChg>
      <pc:sldChg chg="add del">
        <pc:chgData name="Max Bronson" userId="S::mbronso2@students.kennesaw.edu::fcd45b29-c1ce-4aac-bfdc-7b6c9c2eb25a" providerId="AD" clId="Web-{D764431F-DB35-FDFD-1D88-54353D027747}" dt="2021-10-04T23:15:46.344" v="832"/>
        <pc:sldMkLst>
          <pc:docMk/>
          <pc:sldMk cId="2734877710" sldId="299"/>
        </pc:sldMkLst>
      </pc:sldChg>
      <pc:sldChg chg="add del">
        <pc:chgData name="Max Bronson" userId="S::mbronso2@students.kennesaw.edu::fcd45b29-c1ce-4aac-bfdc-7b6c9c2eb25a" providerId="AD" clId="Web-{D764431F-DB35-FDFD-1D88-54353D027747}" dt="2021-10-04T23:13:37.257" v="817"/>
        <pc:sldMkLst>
          <pc:docMk/>
          <pc:sldMk cId="3920354991" sldId="299"/>
        </pc:sldMkLst>
      </pc:sldChg>
      <pc:sldChg chg="add del replId">
        <pc:chgData name="Max Bronson" userId="S::mbronso2@students.kennesaw.edu::fcd45b29-c1ce-4aac-bfdc-7b6c9c2eb25a" providerId="AD" clId="Web-{D764431F-DB35-FDFD-1D88-54353D027747}" dt="2021-10-04T23:29:45.027" v="1160"/>
        <pc:sldMkLst>
          <pc:docMk/>
          <pc:sldMk cId="1015884078" sldId="300"/>
        </pc:sldMkLst>
      </pc:sldChg>
      <pc:sldChg chg="modSp add ord replId modCm">
        <pc:chgData name="Max Bronson" userId="S::mbronso2@students.kennesaw.edu::fcd45b29-c1ce-4aac-bfdc-7b6c9c2eb25a" providerId="AD" clId="Web-{D764431F-DB35-FDFD-1D88-54353D027747}" dt="2021-10-04T23:24:33.957" v="1153"/>
        <pc:sldMkLst>
          <pc:docMk/>
          <pc:sldMk cId="2099978537" sldId="301"/>
        </pc:sldMkLst>
        <pc:spChg chg="mod">
          <ac:chgData name="Max Bronson" userId="S::mbronso2@students.kennesaw.edu::fcd45b29-c1ce-4aac-bfdc-7b6c9c2eb25a" providerId="AD" clId="Web-{D764431F-DB35-FDFD-1D88-54353D027747}" dt="2021-10-04T23:24:18.737" v="1143" actId="20577"/>
          <ac:spMkLst>
            <pc:docMk/>
            <pc:sldMk cId="2099978537" sldId="301"/>
            <ac:spMk id="197" creationId="{00000000-0000-0000-0000-000000000000}"/>
          </ac:spMkLst>
        </pc:spChg>
      </pc:sldChg>
      <pc:sldChg chg="add del replId">
        <pc:chgData name="Max Bronson" userId="S::mbronso2@students.kennesaw.edu::fcd45b29-c1ce-4aac-bfdc-7b6c9c2eb25a" providerId="AD" clId="Web-{D764431F-DB35-FDFD-1D88-54353D027747}" dt="2021-10-04T23:23:09.967" v="1113"/>
        <pc:sldMkLst>
          <pc:docMk/>
          <pc:sldMk cId="3558083059" sldId="301"/>
        </pc:sldMkLst>
      </pc:sldChg>
    </pc:docChg>
  </pc:docChgLst>
  <pc:docChgLst>
    <pc:chgData name="Max Bronson" userId="S::mbronso2@students.kennesaw.edu::fcd45b29-c1ce-4aac-bfdc-7b6c9c2eb25a" providerId="AD" clId="Web-{1890583F-B198-1944-03DF-0DBBFFEE246E}"/>
    <pc:docChg chg="modSld">
      <pc:chgData name="Max Bronson" userId="S::mbronso2@students.kennesaw.edu::fcd45b29-c1ce-4aac-bfdc-7b6c9c2eb25a" providerId="AD" clId="Web-{1890583F-B198-1944-03DF-0DBBFFEE246E}" dt="2021-10-05T22:39:45.736" v="542"/>
      <pc:docMkLst>
        <pc:docMk/>
      </pc:docMkLst>
      <pc:sldChg chg="addSp delSp modSp">
        <pc:chgData name="Max Bronson" userId="S::mbronso2@students.kennesaw.edu::fcd45b29-c1ce-4aac-bfdc-7b6c9c2eb25a" providerId="AD" clId="Web-{1890583F-B198-1944-03DF-0DBBFFEE246E}" dt="2021-10-05T22:09:09.215" v="19" actId="20577"/>
        <pc:sldMkLst>
          <pc:docMk/>
          <pc:sldMk cId="0" sldId="273"/>
        </pc:sldMkLst>
        <pc:spChg chg="mod">
          <ac:chgData name="Max Bronson" userId="S::mbronso2@students.kennesaw.edu::fcd45b29-c1ce-4aac-bfdc-7b6c9c2eb25a" providerId="AD" clId="Web-{1890583F-B198-1944-03DF-0DBBFFEE246E}" dt="2021-10-05T22:09:09.215" v="19" actId="20577"/>
          <ac:spMkLst>
            <pc:docMk/>
            <pc:sldMk cId="0" sldId="273"/>
            <ac:spMk id="278" creationId="{00000000-0000-0000-0000-000000000000}"/>
          </ac:spMkLst>
        </pc:spChg>
        <pc:picChg chg="add mod modCrop">
          <ac:chgData name="Max Bronson" userId="S::mbronso2@students.kennesaw.edu::fcd45b29-c1ce-4aac-bfdc-7b6c9c2eb25a" providerId="AD" clId="Web-{1890583F-B198-1944-03DF-0DBBFFEE246E}" dt="2021-10-05T22:08:58.075" v="8" actId="1076"/>
          <ac:picMkLst>
            <pc:docMk/>
            <pc:sldMk cId="0" sldId="273"/>
            <ac:picMk id="2" creationId="{12BADF8A-13AD-41FC-91C4-F1CEC8ED886A}"/>
          </ac:picMkLst>
        </pc:picChg>
        <pc:picChg chg="del">
          <ac:chgData name="Max Bronson" userId="S::mbronso2@students.kennesaw.edu::fcd45b29-c1ce-4aac-bfdc-7b6c9c2eb25a" providerId="AD" clId="Web-{1890583F-B198-1944-03DF-0DBBFFEE246E}" dt="2021-10-05T22:08:08.902" v="0"/>
          <ac:picMkLst>
            <pc:docMk/>
            <pc:sldMk cId="0" sldId="273"/>
            <ac:picMk id="280" creationId="{00000000-0000-0000-0000-000000000000}"/>
          </ac:picMkLst>
        </pc:picChg>
      </pc:sldChg>
      <pc:sldChg chg="modSp delCm">
        <pc:chgData name="Max Bronson" userId="S::mbronso2@students.kennesaw.edu::fcd45b29-c1ce-4aac-bfdc-7b6c9c2eb25a" providerId="AD" clId="Web-{1890583F-B198-1944-03DF-0DBBFFEE246E}" dt="2021-10-05T22:22:06.481" v="184"/>
        <pc:sldMkLst>
          <pc:docMk/>
          <pc:sldMk cId="0" sldId="282"/>
        </pc:sldMkLst>
        <pc:graphicFrameChg chg="mod modGraphic">
          <ac:chgData name="Max Bronson" userId="S::mbronso2@students.kennesaw.edu::fcd45b29-c1ce-4aac-bfdc-7b6c9c2eb25a" providerId="AD" clId="Web-{1890583F-B198-1944-03DF-0DBBFFEE246E}" dt="2021-10-05T22:22:06.481" v="184"/>
          <ac:graphicFrameMkLst>
            <pc:docMk/>
            <pc:sldMk cId="0" sldId="282"/>
            <ac:graphicFrameMk id="347" creationId="{00000000-0000-0000-0000-000000000000}"/>
          </ac:graphicFrameMkLst>
        </pc:graphicFrameChg>
      </pc:sldChg>
      <pc:sldChg chg="modSp delCm">
        <pc:chgData name="Max Bronson" userId="S::mbronso2@students.kennesaw.edu::fcd45b29-c1ce-4aac-bfdc-7b6c9c2eb25a" providerId="AD" clId="Web-{1890583F-B198-1944-03DF-0DBBFFEE246E}" dt="2021-10-05T22:39:45.736" v="542"/>
        <pc:sldMkLst>
          <pc:docMk/>
          <pc:sldMk cId="0" sldId="288"/>
        </pc:sldMkLst>
        <pc:graphicFrameChg chg="mod modGraphic">
          <ac:chgData name="Max Bronson" userId="S::mbronso2@students.kennesaw.edu::fcd45b29-c1ce-4aac-bfdc-7b6c9c2eb25a" providerId="AD" clId="Web-{1890583F-B198-1944-03DF-0DBBFFEE246E}" dt="2021-10-05T22:39:39.829" v="541"/>
          <ac:graphicFrameMkLst>
            <pc:docMk/>
            <pc:sldMk cId="0" sldId="288"/>
            <ac:graphicFrameMk id="392" creationId="{00000000-0000-0000-0000-000000000000}"/>
          </ac:graphicFrameMkLst>
        </pc:graphicFrameChg>
      </pc:sldChg>
      <pc:sldChg chg="delCm">
        <pc:chgData name="Max Bronson" userId="S::mbronso2@students.kennesaw.edu::fcd45b29-c1ce-4aac-bfdc-7b6c9c2eb25a" providerId="AD" clId="Web-{1890583F-B198-1944-03DF-0DBBFFEE246E}" dt="2021-10-05T22:09:19.981" v="20"/>
        <pc:sldMkLst>
          <pc:docMk/>
          <pc:sldMk cId="4144282747" sldId="296"/>
        </pc:sldMkLst>
      </pc:sldChg>
      <pc:sldChg chg="modSp">
        <pc:chgData name="Max Bronson" userId="S::mbronso2@students.kennesaw.edu::fcd45b29-c1ce-4aac-bfdc-7b6c9c2eb25a" providerId="AD" clId="Web-{1890583F-B198-1944-03DF-0DBBFFEE246E}" dt="2021-10-05T22:29:00.770" v="216" actId="20577"/>
        <pc:sldMkLst>
          <pc:docMk/>
          <pc:sldMk cId="264591884" sldId="299"/>
        </pc:sldMkLst>
        <pc:spChg chg="mod">
          <ac:chgData name="Max Bronson" userId="S::mbronso2@students.kennesaw.edu::fcd45b29-c1ce-4aac-bfdc-7b6c9c2eb25a" providerId="AD" clId="Web-{1890583F-B198-1944-03DF-0DBBFFEE246E}" dt="2021-10-05T22:29:00.770" v="216" actId="20577"/>
          <ac:spMkLst>
            <pc:docMk/>
            <pc:sldMk cId="264591884" sldId="299"/>
            <ac:spMk id="345" creationId="{00000000-0000-0000-0000-000000000000}"/>
          </ac:spMkLst>
        </pc:spChg>
        <pc:graphicFrameChg chg="mod modGraphic">
          <ac:chgData name="Max Bronson" userId="S::mbronso2@students.kennesaw.edu::fcd45b29-c1ce-4aac-bfdc-7b6c9c2eb25a" providerId="AD" clId="Web-{1890583F-B198-1944-03DF-0DBBFFEE246E}" dt="2021-10-05T22:22:34.497" v="206"/>
          <ac:graphicFrameMkLst>
            <pc:docMk/>
            <pc:sldMk cId="264591884" sldId="299"/>
            <ac:graphicFrameMk id="347" creationId="{00000000-0000-0000-0000-000000000000}"/>
          </ac:graphicFrameMkLst>
        </pc:graphicFrameChg>
      </pc:sldChg>
    </pc:docChg>
  </pc:docChgLst>
  <pc:docChgLst>
    <pc:chgData name="Max Bronson" userId="S::mbronso2@students.kennesaw.edu::fcd45b29-c1ce-4aac-bfdc-7b6c9c2eb25a" providerId="AD" clId="Web-{7E28F185-EEF6-1B39-1C6F-60BDC4062480}"/>
    <pc:docChg chg="modSld">
      <pc:chgData name="Max Bronson" userId="S::mbronso2@students.kennesaw.edu::fcd45b29-c1ce-4aac-bfdc-7b6c9c2eb25a" providerId="AD" clId="Web-{7E28F185-EEF6-1B39-1C6F-60BDC4062480}" dt="2021-10-04T21:25:31.974" v="293"/>
      <pc:docMkLst>
        <pc:docMk/>
      </pc:docMkLst>
      <pc:sldChg chg="modSp">
        <pc:chgData name="Max Bronson" userId="S::mbronso2@students.kennesaw.edu::fcd45b29-c1ce-4aac-bfdc-7b6c9c2eb25a" providerId="AD" clId="Web-{7E28F185-EEF6-1B39-1C6F-60BDC4062480}" dt="2021-10-04T21:22:44.406" v="244" actId="20577"/>
        <pc:sldMkLst>
          <pc:docMk/>
          <pc:sldMk cId="0" sldId="258"/>
        </pc:sldMkLst>
        <pc:spChg chg="mod">
          <ac:chgData name="Max Bronson" userId="S::mbronso2@students.kennesaw.edu::fcd45b29-c1ce-4aac-bfdc-7b6c9c2eb25a" providerId="AD" clId="Web-{7E28F185-EEF6-1B39-1C6F-60BDC4062480}" dt="2021-10-04T21:22:44.406" v="244" actId="20577"/>
          <ac:spMkLst>
            <pc:docMk/>
            <pc:sldMk cId="0" sldId="258"/>
            <ac:spMk id="102" creationId="{00000000-0000-0000-0000-000000000000}"/>
          </ac:spMkLst>
        </pc:spChg>
      </pc:sldChg>
      <pc:sldChg chg="delSp modSp">
        <pc:chgData name="Max Bronson" userId="S::mbronso2@students.kennesaw.edu::fcd45b29-c1ce-4aac-bfdc-7b6c9c2eb25a" providerId="AD" clId="Web-{7E28F185-EEF6-1B39-1C6F-60BDC4062480}" dt="2021-10-04T21:25:31.974" v="293"/>
        <pc:sldMkLst>
          <pc:docMk/>
          <pc:sldMk cId="0" sldId="259"/>
        </pc:sldMkLst>
        <pc:spChg chg="mod">
          <ac:chgData name="Max Bronson" userId="S::mbronso2@students.kennesaw.edu::fcd45b29-c1ce-4aac-bfdc-7b6c9c2eb25a" providerId="AD" clId="Web-{7E28F185-EEF6-1B39-1C6F-60BDC4062480}" dt="2021-10-04T21:25:02.676" v="286" actId="1076"/>
          <ac:spMkLst>
            <pc:docMk/>
            <pc:sldMk cId="0" sldId="259"/>
            <ac:spMk id="111" creationId="{00000000-0000-0000-0000-000000000000}"/>
          </ac:spMkLst>
        </pc:spChg>
        <pc:spChg chg="del">
          <ac:chgData name="Max Bronson" userId="S::mbronso2@students.kennesaw.edu::fcd45b29-c1ce-4aac-bfdc-7b6c9c2eb25a" providerId="AD" clId="Web-{7E28F185-EEF6-1B39-1C6F-60BDC4062480}" dt="2021-10-04T21:25:12.645" v="289"/>
          <ac:spMkLst>
            <pc:docMk/>
            <pc:sldMk cId="0" sldId="259"/>
            <ac:spMk id="112" creationId="{00000000-0000-0000-0000-000000000000}"/>
          </ac:spMkLst>
        </pc:spChg>
        <pc:spChg chg="del">
          <ac:chgData name="Max Bronson" userId="S::mbronso2@students.kennesaw.edu::fcd45b29-c1ce-4aac-bfdc-7b6c9c2eb25a" providerId="AD" clId="Web-{7E28F185-EEF6-1B39-1C6F-60BDC4062480}" dt="2021-10-04T21:25:12.614" v="288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Max Bronson" userId="S::mbronso2@students.kennesaw.edu::fcd45b29-c1ce-4aac-bfdc-7b6c9c2eb25a" providerId="AD" clId="Web-{7E28F185-EEF6-1B39-1C6F-60BDC4062480}" dt="2021-10-04T21:24:52.113" v="285" actId="20577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Max Bronson" userId="S::mbronso2@students.kennesaw.edu::fcd45b29-c1ce-4aac-bfdc-7b6c9c2eb25a" providerId="AD" clId="Web-{7E28F185-EEF6-1B39-1C6F-60BDC4062480}" dt="2021-10-04T21:24:31.222" v="274" actId="20577"/>
          <ac:spMkLst>
            <pc:docMk/>
            <pc:sldMk cId="0" sldId="259"/>
            <ac:spMk id="122" creationId="{00000000-0000-0000-0000-000000000000}"/>
          </ac:spMkLst>
        </pc:spChg>
        <pc:spChg chg="del">
          <ac:chgData name="Max Bronson" userId="S::mbronso2@students.kennesaw.edu::fcd45b29-c1ce-4aac-bfdc-7b6c9c2eb25a" providerId="AD" clId="Web-{7E28F185-EEF6-1B39-1C6F-60BDC4062480}" dt="2021-10-04T21:25:19.223" v="291"/>
          <ac:spMkLst>
            <pc:docMk/>
            <pc:sldMk cId="0" sldId="259"/>
            <ac:spMk id="176" creationId="{00000000-0000-0000-0000-000000000000}"/>
          </ac:spMkLst>
        </pc:spChg>
        <pc:spChg chg="del">
          <ac:chgData name="Max Bronson" userId="S::mbronso2@students.kennesaw.edu::fcd45b29-c1ce-4aac-bfdc-7b6c9c2eb25a" providerId="AD" clId="Web-{7E28F185-EEF6-1B39-1C6F-60BDC4062480}" dt="2021-10-04T21:25:17.942" v="290"/>
          <ac:spMkLst>
            <pc:docMk/>
            <pc:sldMk cId="0" sldId="259"/>
            <ac:spMk id="177" creationId="{00000000-0000-0000-0000-000000000000}"/>
          </ac:spMkLst>
        </pc:spChg>
        <pc:cxnChg chg="mod">
          <ac:chgData name="Max Bronson" userId="S::mbronso2@students.kennesaw.edu::fcd45b29-c1ce-4aac-bfdc-7b6c9c2eb25a" providerId="AD" clId="Web-{7E28F185-EEF6-1B39-1C6F-60BDC4062480}" dt="2021-10-04T21:25:12.645" v="289"/>
          <ac:cxnSpMkLst>
            <pc:docMk/>
            <pc:sldMk cId="0" sldId="259"/>
            <ac:cxnSpMk id="114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7E28F185-EEF6-1B39-1C6F-60BDC4062480}" dt="2021-10-04T21:25:12.583" v="287"/>
          <ac:cxnSpMkLst>
            <pc:docMk/>
            <pc:sldMk cId="0" sldId="259"/>
            <ac:cxnSpMk id="115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7E28F185-EEF6-1B39-1C6F-60BDC4062480}" dt="2021-10-04T21:25:12.614" v="288"/>
          <ac:cxnSpMkLst>
            <pc:docMk/>
            <pc:sldMk cId="0" sldId="259"/>
            <ac:cxnSpMk id="117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7E28F185-EEF6-1B39-1C6F-60BDC4062480}" dt="2021-10-04T21:25:31.974" v="293"/>
          <ac:cxnSpMkLst>
            <pc:docMk/>
            <pc:sldMk cId="0" sldId="259"/>
            <ac:cxnSpMk id="163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7E28F185-EEF6-1B39-1C6F-60BDC4062480}" dt="2021-10-04T21:25:20.255" v="292"/>
          <ac:cxnSpMkLst>
            <pc:docMk/>
            <pc:sldMk cId="0" sldId="259"/>
            <ac:cxnSpMk id="165" creationId="{00000000-0000-0000-0000-000000000000}"/>
          </ac:cxnSpMkLst>
        </pc:cxnChg>
      </pc:sldChg>
    </pc:docChg>
  </pc:docChgLst>
  <pc:docChgLst>
    <pc:chgData name="Oscar Montealegre" userId="S::omonteal@students.kennesaw.edu::6062b22b-b661-472a-ac93-93e1f92b9739" providerId="AD" clId="Web-{E97EDE6A-2F18-634F-E230-B24443746408}"/>
    <pc:docChg chg="modSld">
      <pc:chgData name="Oscar Montealegre" userId="S::omonteal@students.kennesaw.edu::6062b22b-b661-472a-ac93-93e1f92b9739" providerId="AD" clId="Web-{E97EDE6A-2F18-634F-E230-B24443746408}" dt="2021-10-06T02:00:58.339" v="155" actId="1076"/>
      <pc:docMkLst>
        <pc:docMk/>
      </pc:docMkLst>
      <pc:sldChg chg="modSp">
        <pc:chgData name="Oscar Montealegre" userId="S::omonteal@students.kennesaw.edu::6062b22b-b661-472a-ac93-93e1f92b9739" providerId="AD" clId="Web-{E97EDE6A-2F18-634F-E230-B24443746408}" dt="2021-10-06T01:19:20.859" v="5" actId="20577"/>
        <pc:sldMkLst>
          <pc:docMk/>
          <pc:sldMk cId="0" sldId="266"/>
        </pc:sldMkLst>
        <pc:spChg chg="mod">
          <ac:chgData name="Oscar Montealegre" userId="S::omonteal@students.kennesaw.edu::6062b22b-b661-472a-ac93-93e1f92b9739" providerId="AD" clId="Web-{E97EDE6A-2F18-634F-E230-B24443746408}" dt="2021-10-06T01:19:20.859" v="5" actId="20577"/>
          <ac:spMkLst>
            <pc:docMk/>
            <pc:sldMk cId="0" sldId="266"/>
            <ac:spMk id="228" creationId="{00000000-0000-0000-0000-000000000000}"/>
          </ac:spMkLst>
        </pc:spChg>
      </pc:sldChg>
      <pc:sldChg chg="modSp">
        <pc:chgData name="Oscar Montealegre" userId="S::omonteal@students.kennesaw.edu::6062b22b-b661-472a-ac93-93e1f92b9739" providerId="AD" clId="Web-{E97EDE6A-2F18-634F-E230-B24443746408}" dt="2021-10-06T01:57:42.756" v="153" actId="20577"/>
        <pc:sldMkLst>
          <pc:docMk/>
          <pc:sldMk cId="0" sldId="267"/>
        </pc:sldMkLst>
        <pc:spChg chg="mod">
          <ac:chgData name="Oscar Montealegre" userId="S::omonteal@students.kennesaw.edu::6062b22b-b661-472a-ac93-93e1f92b9739" providerId="AD" clId="Web-{E97EDE6A-2F18-634F-E230-B24443746408}" dt="2021-10-06T01:57:42.756" v="153" actId="20577"/>
          <ac:spMkLst>
            <pc:docMk/>
            <pc:sldMk cId="0" sldId="267"/>
            <ac:spMk id="236" creationId="{00000000-0000-0000-0000-000000000000}"/>
          </ac:spMkLst>
        </pc:spChg>
      </pc:sldChg>
      <pc:sldChg chg="modSp">
        <pc:chgData name="Oscar Montealegre" userId="S::omonteal@students.kennesaw.edu::6062b22b-b661-472a-ac93-93e1f92b9739" providerId="AD" clId="Web-{E97EDE6A-2F18-634F-E230-B24443746408}" dt="2021-10-06T02:00:58.339" v="155" actId="1076"/>
        <pc:sldMkLst>
          <pc:docMk/>
          <pc:sldMk cId="0" sldId="271"/>
        </pc:sldMkLst>
        <pc:picChg chg="mod">
          <ac:chgData name="Oscar Montealegre" userId="S::omonteal@students.kennesaw.edu::6062b22b-b661-472a-ac93-93e1f92b9739" providerId="AD" clId="Web-{E97EDE6A-2F18-634F-E230-B24443746408}" dt="2021-10-06T02:00:58.339" v="155" actId="1076"/>
          <ac:picMkLst>
            <pc:docMk/>
            <pc:sldMk cId="0" sldId="271"/>
            <ac:picMk id="2" creationId="{73EE5D54-D19E-40BC-8185-B75F986F16CC}"/>
          </ac:picMkLst>
        </pc:picChg>
      </pc:sldChg>
      <pc:sldChg chg="modSp">
        <pc:chgData name="Oscar Montealegre" userId="S::omonteal@students.kennesaw.edu::6062b22b-b661-472a-ac93-93e1f92b9739" providerId="AD" clId="Web-{E97EDE6A-2F18-634F-E230-B24443746408}" dt="2021-10-06T01:45:41.549" v="138" actId="20577"/>
        <pc:sldMkLst>
          <pc:docMk/>
          <pc:sldMk cId="0" sldId="281"/>
        </pc:sldMkLst>
        <pc:spChg chg="mod">
          <ac:chgData name="Oscar Montealegre" userId="S::omonteal@students.kennesaw.edu::6062b22b-b661-472a-ac93-93e1f92b9739" providerId="AD" clId="Web-{E97EDE6A-2F18-634F-E230-B24443746408}" dt="2021-10-06T01:45:41.549" v="138" actId="20577"/>
          <ac:spMkLst>
            <pc:docMk/>
            <pc:sldMk cId="0" sldId="281"/>
            <ac:spMk id="337" creationId="{00000000-0000-0000-0000-000000000000}"/>
          </ac:spMkLst>
        </pc:spChg>
      </pc:sldChg>
      <pc:sldChg chg="modSp">
        <pc:chgData name="Oscar Montealegre" userId="S::omonteal@students.kennesaw.edu::6062b22b-b661-472a-ac93-93e1f92b9739" providerId="AD" clId="Web-{E97EDE6A-2F18-634F-E230-B24443746408}" dt="2021-10-06T01:46:33.331" v="152"/>
        <pc:sldMkLst>
          <pc:docMk/>
          <pc:sldMk cId="0" sldId="282"/>
        </pc:sldMkLst>
        <pc:graphicFrameChg chg="mod modGraphic">
          <ac:chgData name="Oscar Montealegre" userId="S::omonteal@students.kennesaw.edu::6062b22b-b661-472a-ac93-93e1f92b9739" providerId="AD" clId="Web-{E97EDE6A-2F18-634F-E230-B24443746408}" dt="2021-10-06T01:46:33.331" v="152"/>
          <ac:graphicFrameMkLst>
            <pc:docMk/>
            <pc:sldMk cId="0" sldId="282"/>
            <ac:graphicFrameMk id="347" creationId="{00000000-0000-0000-0000-000000000000}"/>
          </ac:graphicFrameMkLst>
        </pc:graphicFrameChg>
      </pc:sldChg>
      <pc:sldChg chg="modSp">
        <pc:chgData name="Oscar Montealegre" userId="S::omonteal@students.kennesaw.edu::6062b22b-b661-472a-ac93-93e1f92b9739" providerId="AD" clId="Web-{E97EDE6A-2F18-634F-E230-B24443746408}" dt="2021-10-06T01:10:14.815" v="3" actId="1076"/>
        <pc:sldMkLst>
          <pc:docMk/>
          <pc:sldMk cId="4188607429" sldId="297"/>
        </pc:sldMkLst>
        <pc:spChg chg="mod">
          <ac:chgData name="Oscar Montealegre" userId="S::omonteal@students.kennesaw.edu::6062b22b-b661-472a-ac93-93e1f92b9739" providerId="AD" clId="Web-{E97EDE6A-2F18-634F-E230-B24443746408}" dt="2021-10-06T01:10:00.768" v="2" actId="1076"/>
          <ac:spMkLst>
            <pc:docMk/>
            <pc:sldMk cId="4188607429" sldId="297"/>
            <ac:spMk id="200" creationId="{00000000-0000-0000-0000-000000000000}"/>
          </ac:spMkLst>
        </pc:spChg>
        <pc:picChg chg="mod">
          <ac:chgData name="Oscar Montealegre" userId="S::omonteal@students.kennesaw.edu::6062b22b-b661-472a-ac93-93e1f92b9739" providerId="AD" clId="Web-{E97EDE6A-2F18-634F-E230-B24443746408}" dt="2021-10-06T01:10:14.815" v="3" actId="1076"/>
          <ac:picMkLst>
            <pc:docMk/>
            <pc:sldMk cId="4188607429" sldId="297"/>
            <ac:picMk id="202" creationId="{00000000-0000-0000-0000-000000000000}"/>
          </ac:picMkLst>
        </pc:picChg>
      </pc:sldChg>
    </pc:docChg>
  </pc:docChgLst>
  <pc:docChgLst>
    <pc:chgData name="Max Bronson" userId="S::mbronso2@students.kennesaw.edu::fcd45b29-c1ce-4aac-bfdc-7b6c9c2eb25a" providerId="AD" clId="Web-{6E8749B9-B8CB-B4F9-0ABB-64BF51EE5773}"/>
    <pc:docChg chg="">
      <pc:chgData name="Max Bronson" userId="S::mbronso2@students.kennesaw.edu::fcd45b29-c1ce-4aac-bfdc-7b6c9c2eb25a" providerId="AD" clId="Web-{6E8749B9-B8CB-B4F9-0ABB-64BF51EE5773}" dt="2021-10-07T01:33:21.190" v="0"/>
      <pc:docMkLst>
        <pc:docMk/>
      </pc:docMkLst>
      <pc:sldChg chg="delCm">
        <pc:chgData name="Max Bronson" userId="S::mbronso2@students.kennesaw.edu::fcd45b29-c1ce-4aac-bfdc-7b6c9c2eb25a" providerId="AD" clId="Web-{6E8749B9-B8CB-B4F9-0ABB-64BF51EE5773}" dt="2021-10-07T01:33:21.190" v="0"/>
        <pc:sldMkLst>
          <pc:docMk/>
          <pc:sldMk cId="0" sldId="262"/>
        </pc:sldMkLst>
      </pc:sldChg>
    </pc:docChg>
  </pc:docChgLst>
  <pc:docChgLst>
    <pc:chgData name="Max Bronson" userId="S::mbronso2@students.kennesaw.edu::fcd45b29-c1ce-4aac-bfdc-7b6c9c2eb25a" providerId="AD" clId="Web-{E9D9916C-BF22-4BE6-EFB8-5E8D77FA63BA}"/>
    <pc:docChg chg="modSld">
      <pc:chgData name="Max Bronson" userId="S::mbronso2@students.kennesaw.edu::fcd45b29-c1ce-4aac-bfdc-7b6c9c2eb25a" providerId="AD" clId="Web-{E9D9916C-BF22-4BE6-EFB8-5E8D77FA63BA}" dt="2021-10-04T21:45:38.038" v="196"/>
      <pc:docMkLst>
        <pc:docMk/>
      </pc:docMkLst>
      <pc:sldChg chg="addSp delSp modSp addCm">
        <pc:chgData name="Max Bronson" userId="S::mbronso2@students.kennesaw.edu::fcd45b29-c1ce-4aac-bfdc-7b6c9c2eb25a" providerId="AD" clId="Web-{E9D9916C-BF22-4BE6-EFB8-5E8D77FA63BA}" dt="2021-10-04T21:43:33.972" v="167"/>
        <pc:sldMkLst>
          <pc:docMk/>
          <pc:sldMk cId="0" sldId="259"/>
        </pc:sldMkLst>
        <pc:spChg chg="add 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38" creationId="{6837002E-BA61-428B-8406-BAE341F218FF}"/>
          </ac:spMkLst>
        </pc:spChg>
        <pc:spChg chg="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71" creationId="{E19391C1-4E3B-4E05-AADA-9FA0FEAAA136}"/>
          </ac:spMkLst>
        </pc:spChg>
        <pc:spChg chg="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120" creationId="{00000000-0000-0000-0000-000000000000}"/>
          </ac:spMkLst>
        </pc:spChg>
        <pc:spChg chg="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122" creationId="{00000000-0000-0000-0000-000000000000}"/>
          </ac:spMkLst>
        </pc:spChg>
        <pc:spChg chg="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126" creationId="{00000000-0000-0000-0000-000000000000}"/>
          </ac:spMkLst>
        </pc:spChg>
        <pc:spChg chg="mod topLvl">
          <ac:chgData name="Max Bronson" userId="S::mbronso2@students.kennesaw.edu::fcd45b29-c1ce-4aac-bfdc-7b6c9c2eb25a" providerId="AD" clId="Web-{E9D9916C-BF22-4BE6-EFB8-5E8D77FA63BA}" dt="2021-10-04T21:38:00.257" v="116"/>
          <ac:spMkLst>
            <pc:docMk/>
            <pc:sldMk cId="0" sldId="259"/>
            <ac:spMk id="130" creationId="{00000000-0000-0000-0000-000000000000}"/>
          </ac:spMkLst>
        </pc:spChg>
        <pc:spChg chg="del">
          <ac:chgData name="Max Bronson" userId="S::mbronso2@students.kennesaw.edu::fcd45b29-c1ce-4aac-bfdc-7b6c9c2eb25a" providerId="AD" clId="Web-{E9D9916C-BF22-4BE6-EFB8-5E8D77FA63BA}" dt="2021-10-04T21:33:04.420" v="33"/>
          <ac:spMkLst>
            <pc:docMk/>
            <pc:sldMk cId="0" sldId="259"/>
            <ac:spMk id="132" creationId="{00000000-0000-0000-0000-000000000000}"/>
          </ac:spMkLst>
        </pc:spChg>
        <pc:spChg chg="del">
          <ac:chgData name="Max Bronson" userId="S::mbronso2@students.kennesaw.edu::fcd45b29-c1ce-4aac-bfdc-7b6c9c2eb25a" providerId="AD" clId="Web-{E9D9916C-BF22-4BE6-EFB8-5E8D77FA63BA}" dt="2021-10-04T21:33:04.420" v="32"/>
          <ac:spMkLst>
            <pc:docMk/>
            <pc:sldMk cId="0" sldId="259"/>
            <ac:spMk id="133" creationId="{00000000-0000-0000-0000-000000000000}"/>
          </ac:spMkLst>
        </pc:spChg>
        <pc:spChg chg="del mod">
          <ac:chgData name="Max Bronson" userId="S::mbronso2@students.kennesaw.edu::fcd45b29-c1ce-4aac-bfdc-7b6c9c2eb25a" providerId="AD" clId="Web-{E9D9916C-BF22-4BE6-EFB8-5E8D77FA63BA}" dt="2021-10-04T21:33:04.420" v="31"/>
          <ac:spMkLst>
            <pc:docMk/>
            <pc:sldMk cId="0" sldId="259"/>
            <ac:spMk id="134" creationId="{00000000-0000-0000-0000-000000000000}"/>
          </ac:spMkLst>
        </pc:spChg>
        <pc:grpChg chg="add del mod">
          <ac:chgData name="Max Bronson" userId="S::mbronso2@students.kennesaw.edu::fcd45b29-c1ce-4aac-bfdc-7b6c9c2eb25a" providerId="AD" clId="Web-{E9D9916C-BF22-4BE6-EFB8-5E8D77FA63BA}" dt="2021-10-04T21:38:00.257" v="116"/>
          <ac:grpSpMkLst>
            <pc:docMk/>
            <pc:sldMk cId="0" sldId="259"/>
            <ac:grpSpMk id="3" creationId="{136F6304-DCA8-443B-81A1-18BB03C8A6F1}"/>
          </ac:grpSpMkLst>
        </pc:grpChg>
        <pc:cxnChg chg="add mod topLvl">
          <ac:chgData name="Max Bronson" userId="S::mbronso2@students.kennesaw.edu::fcd45b29-c1ce-4aac-bfdc-7b6c9c2eb25a" providerId="AD" clId="Web-{E9D9916C-BF22-4BE6-EFB8-5E8D77FA63BA}" dt="2021-10-04T21:38:00.257" v="116"/>
          <ac:cxnSpMkLst>
            <pc:docMk/>
            <pc:sldMk cId="0" sldId="259"/>
            <ac:cxnSpMk id="2" creationId="{3041734A-D651-42BE-9269-A5A22A31C767}"/>
          </ac:cxnSpMkLst>
        </pc:cxnChg>
        <pc:cxnChg chg="add mod topLvl">
          <ac:chgData name="Max Bronson" userId="S::mbronso2@students.kennesaw.edu::fcd45b29-c1ce-4aac-bfdc-7b6c9c2eb25a" providerId="AD" clId="Web-{E9D9916C-BF22-4BE6-EFB8-5E8D77FA63BA}" dt="2021-10-04T21:38:00.257" v="116"/>
          <ac:cxnSpMkLst>
            <pc:docMk/>
            <pc:sldMk cId="0" sldId="259"/>
            <ac:cxnSpMk id="37" creationId="{CB7782BB-1496-4136-9A50-2BCF4BE6D19C}"/>
          </ac:cxnSpMkLst>
        </pc:cxnChg>
        <pc:cxnChg chg="add del mod">
          <ac:chgData name="Max Bronson" userId="S::mbronso2@students.kennesaw.edu::fcd45b29-c1ce-4aac-bfdc-7b6c9c2eb25a" providerId="AD" clId="Web-{E9D9916C-BF22-4BE6-EFB8-5E8D77FA63BA}" dt="2021-10-04T21:35:11.799" v="70"/>
          <ac:cxnSpMkLst>
            <pc:docMk/>
            <pc:sldMk cId="0" sldId="259"/>
            <ac:cxnSpMk id="39" creationId="{82384780-D655-4472-B15F-4EDFA99FF064}"/>
          </ac:cxnSpMkLst>
        </pc:cxnChg>
        <pc:cxnChg chg="add mod topLvl">
          <ac:chgData name="Max Bronson" userId="S::mbronso2@students.kennesaw.edu::fcd45b29-c1ce-4aac-bfdc-7b6c9c2eb25a" providerId="AD" clId="Web-{E9D9916C-BF22-4BE6-EFB8-5E8D77FA63BA}" dt="2021-10-04T21:38:00.257" v="116"/>
          <ac:cxnSpMkLst>
            <pc:docMk/>
            <pc:sldMk cId="0" sldId="259"/>
            <ac:cxnSpMk id="41" creationId="{2AACCC4B-C562-4DB5-B321-83190BE3A6E3}"/>
          </ac:cxnSpMkLst>
        </pc:cxnChg>
        <pc:cxnChg chg="del">
          <ac:chgData name="Max Bronson" userId="S::mbronso2@students.kennesaw.edu::fcd45b29-c1ce-4aac-bfdc-7b6c9c2eb25a" providerId="AD" clId="Web-{E9D9916C-BF22-4BE6-EFB8-5E8D77FA63BA}" dt="2021-10-04T21:35:13.424" v="71"/>
          <ac:cxnSpMkLst>
            <pc:docMk/>
            <pc:sldMk cId="0" sldId="259"/>
            <ac:cxnSpMk id="72" creationId="{264C12BE-F234-4224-AE0B-702B886944C3}"/>
          </ac:cxnSpMkLst>
        </pc:cxnChg>
        <pc:cxnChg chg="mod topLvl">
          <ac:chgData name="Max Bronson" userId="S::mbronso2@students.kennesaw.edu::fcd45b29-c1ce-4aac-bfdc-7b6c9c2eb25a" providerId="AD" clId="Web-{E9D9916C-BF22-4BE6-EFB8-5E8D77FA63BA}" dt="2021-10-04T21:38:00.257" v="116"/>
          <ac:cxnSpMkLst>
            <pc:docMk/>
            <pc:sldMk cId="0" sldId="259"/>
            <ac:cxnSpMk id="135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E9D9916C-BF22-4BE6-EFB8-5E8D77FA63BA}" dt="2021-10-04T21:31:53.355" v="8"/>
          <ac:cxnSpMkLst>
            <pc:docMk/>
            <pc:sldMk cId="0" sldId="259"/>
            <ac:cxnSpMk id="138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E9D9916C-BF22-4BE6-EFB8-5E8D77FA63BA}" dt="2021-10-04T21:36:15.442" v="83"/>
          <ac:cxnSpMkLst>
            <pc:docMk/>
            <pc:sldMk cId="0" sldId="259"/>
            <ac:cxnSpMk id="143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E9D9916C-BF22-4BE6-EFB8-5E8D77FA63BA}" dt="2021-10-04T21:31:33.042" v="0"/>
          <ac:cxnSpMkLst>
            <pc:docMk/>
            <pc:sldMk cId="0" sldId="259"/>
            <ac:cxnSpMk id="146" creationId="{00000000-0000-0000-0000-000000000000}"/>
          </ac:cxnSpMkLst>
        </pc:cxnChg>
        <pc:cxnChg chg="mod topLvl">
          <ac:chgData name="Max Bronson" userId="S::mbronso2@students.kennesaw.edu::fcd45b29-c1ce-4aac-bfdc-7b6c9c2eb25a" providerId="AD" clId="Web-{E9D9916C-BF22-4BE6-EFB8-5E8D77FA63BA}" dt="2021-10-04T21:38:00.257" v="116"/>
          <ac:cxnSpMkLst>
            <pc:docMk/>
            <pc:sldMk cId="0" sldId="259"/>
            <ac:cxnSpMk id="151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E9D9916C-BF22-4BE6-EFB8-5E8D77FA63BA}" dt="2021-10-04T21:31:36.245" v="2"/>
          <ac:cxnSpMkLst>
            <pc:docMk/>
            <pc:sldMk cId="0" sldId="259"/>
            <ac:cxnSpMk id="155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E9D9916C-BF22-4BE6-EFB8-5E8D77FA63BA}" dt="2021-10-04T21:31:35.292" v="1"/>
          <ac:cxnSpMkLst>
            <pc:docMk/>
            <pc:sldMk cId="0" sldId="259"/>
            <ac:cxnSpMk id="156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E9D9916C-BF22-4BE6-EFB8-5E8D77FA63BA}" dt="2021-10-04T21:33:04.420" v="30"/>
          <ac:cxnSpMkLst>
            <pc:docMk/>
            <pc:sldMk cId="0" sldId="259"/>
            <ac:cxnSpMk id="166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E9D9916C-BF22-4BE6-EFB8-5E8D77FA63BA}" dt="2021-10-04T21:33:04.420" v="29"/>
          <ac:cxnSpMkLst>
            <pc:docMk/>
            <pc:sldMk cId="0" sldId="259"/>
            <ac:cxnSpMk id="167" creationId="{00000000-0000-0000-0000-000000000000}"/>
          </ac:cxnSpMkLst>
        </pc:cxnChg>
      </pc:sldChg>
      <pc:sldChg chg="modSp">
        <pc:chgData name="Max Bronson" userId="S::mbronso2@students.kennesaw.edu::fcd45b29-c1ce-4aac-bfdc-7b6c9c2eb25a" providerId="AD" clId="Web-{E9D9916C-BF22-4BE6-EFB8-5E8D77FA63BA}" dt="2021-10-04T21:43:02.940" v="166"/>
        <pc:sldMkLst>
          <pc:docMk/>
          <pc:sldMk cId="0" sldId="260"/>
        </pc:sldMkLst>
        <pc:graphicFrameChg chg="mod modGraphic">
          <ac:chgData name="Max Bronson" userId="S::mbronso2@students.kennesaw.edu::fcd45b29-c1ce-4aac-bfdc-7b6c9c2eb25a" providerId="AD" clId="Web-{E9D9916C-BF22-4BE6-EFB8-5E8D77FA63BA}" dt="2021-10-04T21:43:02.940" v="166"/>
          <ac:graphicFrameMkLst>
            <pc:docMk/>
            <pc:sldMk cId="0" sldId="260"/>
            <ac:graphicFrameMk id="184" creationId="{00000000-0000-0000-0000-000000000000}"/>
          </ac:graphicFrameMkLst>
        </pc:graphicFrameChg>
      </pc:sldChg>
      <pc:sldChg chg="delSp">
        <pc:chgData name="Max Bronson" userId="S::mbronso2@students.kennesaw.edu::fcd45b29-c1ce-4aac-bfdc-7b6c9c2eb25a" providerId="AD" clId="Web-{E9D9916C-BF22-4BE6-EFB8-5E8D77FA63BA}" dt="2021-10-04T21:43:39.082" v="168"/>
        <pc:sldMkLst>
          <pc:docMk/>
          <pc:sldMk cId="0" sldId="261"/>
        </pc:sldMkLst>
        <pc:picChg chg="del">
          <ac:chgData name="Max Bronson" userId="S::mbronso2@students.kennesaw.edu::fcd45b29-c1ce-4aac-bfdc-7b6c9c2eb25a" providerId="AD" clId="Web-{E9D9916C-BF22-4BE6-EFB8-5E8D77FA63BA}" dt="2021-10-04T21:43:39.082" v="168"/>
          <ac:picMkLst>
            <pc:docMk/>
            <pc:sldMk cId="0" sldId="261"/>
            <ac:picMk id="191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41.379" v="169"/>
        <pc:sldMkLst>
          <pc:docMk/>
          <pc:sldMk cId="0" sldId="262"/>
        </pc:sldMkLst>
        <pc:picChg chg="del">
          <ac:chgData name="Max Bronson" userId="S::mbronso2@students.kennesaw.edu::fcd45b29-c1ce-4aac-bfdc-7b6c9c2eb25a" providerId="AD" clId="Web-{E9D9916C-BF22-4BE6-EFB8-5E8D77FA63BA}" dt="2021-10-04T21:43:41.379" v="169"/>
          <ac:picMkLst>
            <pc:docMk/>
            <pc:sldMk cId="0" sldId="262"/>
            <ac:picMk id="199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44.129" v="170"/>
        <pc:sldMkLst>
          <pc:docMk/>
          <pc:sldMk cId="0" sldId="263"/>
        </pc:sldMkLst>
        <pc:picChg chg="del">
          <ac:chgData name="Max Bronson" userId="S::mbronso2@students.kennesaw.edu::fcd45b29-c1ce-4aac-bfdc-7b6c9c2eb25a" providerId="AD" clId="Web-{E9D9916C-BF22-4BE6-EFB8-5E8D77FA63BA}" dt="2021-10-04T21:43:44.129" v="170"/>
          <ac:picMkLst>
            <pc:docMk/>
            <pc:sldMk cId="0" sldId="263"/>
            <ac:picMk id="207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47.816" v="171"/>
        <pc:sldMkLst>
          <pc:docMk/>
          <pc:sldMk cId="0" sldId="264"/>
        </pc:sldMkLst>
        <pc:picChg chg="del">
          <ac:chgData name="Max Bronson" userId="S::mbronso2@students.kennesaw.edu::fcd45b29-c1ce-4aac-bfdc-7b6c9c2eb25a" providerId="AD" clId="Web-{E9D9916C-BF22-4BE6-EFB8-5E8D77FA63BA}" dt="2021-10-04T21:43:47.816" v="171"/>
          <ac:picMkLst>
            <pc:docMk/>
            <pc:sldMk cId="0" sldId="264"/>
            <ac:picMk id="214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50.441" v="172"/>
        <pc:sldMkLst>
          <pc:docMk/>
          <pc:sldMk cId="0" sldId="265"/>
        </pc:sldMkLst>
        <pc:picChg chg="del">
          <ac:chgData name="Max Bronson" userId="S::mbronso2@students.kennesaw.edu::fcd45b29-c1ce-4aac-bfdc-7b6c9c2eb25a" providerId="AD" clId="Web-{E9D9916C-BF22-4BE6-EFB8-5E8D77FA63BA}" dt="2021-10-04T21:43:50.441" v="172"/>
          <ac:picMkLst>
            <pc:docMk/>
            <pc:sldMk cId="0" sldId="265"/>
            <ac:picMk id="221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53.879" v="173"/>
        <pc:sldMkLst>
          <pc:docMk/>
          <pc:sldMk cId="0" sldId="266"/>
        </pc:sldMkLst>
        <pc:picChg chg="del">
          <ac:chgData name="Max Bronson" userId="S::mbronso2@students.kennesaw.edu::fcd45b29-c1ce-4aac-bfdc-7b6c9c2eb25a" providerId="AD" clId="Web-{E9D9916C-BF22-4BE6-EFB8-5E8D77FA63BA}" dt="2021-10-04T21:43:53.879" v="173"/>
          <ac:picMkLst>
            <pc:docMk/>
            <pc:sldMk cId="0" sldId="266"/>
            <ac:picMk id="229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3:58.817" v="174"/>
        <pc:sldMkLst>
          <pc:docMk/>
          <pc:sldMk cId="0" sldId="267"/>
        </pc:sldMkLst>
        <pc:picChg chg="del">
          <ac:chgData name="Max Bronson" userId="S::mbronso2@students.kennesaw.edu::fcd45b29-c1ce-4aac-bfdc-7b6c9c2eb25a" providerId="AD" clId="Web-{E9D9916C-BF22-4BE6-EFB8-5E8D77FA63BA}" dt="2021-10-04T21:43:58.817" v="174"/>
          <ac:picMkLst>
            <pc:docMk/>
            <pc:sldMk cId="0" sldId="267"/>
            <ac:picMk id="235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02.192" v="175"/>
        <pc:sldMkLst>
          <pc:docMk/>
          <pc:sldMk cId="0" sldId="268"/>
        </pc:sldMkLst>
        <pc:picChg chg="del">
          <ac:chgData name="Max Bronson" userId="S::mbronso2@students.kennesaw.edu::fcd45b29-c1ce-4aac-bfdc-7b6c9c2eb25a" providerId="AD" clId="Web-{E9D9916C-BF22-4BE6-EFB8-5E8D77FA63BA}" dt="2021-10-04T21:44:02.192" v="175"/>
          <ac:picMkLst>
            <pc:docMk/>
            <pc:sldMk cId="0" sldId="268"/>
            <ac:picMk id="242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14.005" v="176"/>
        <pc:sldMkLst>
          <pc:docMk/>
          <pc:sldMk cId="0" sldId="269"/>
        </pc:sldMkLst>
        <pc:picChg chg="del">
          <ac:chgData name="Max Bronson" userId="S::mbronso2@students.kennesaw.edu::fcd45b29-c1ce-4aac-bfdc-7b6c9c2eb25a" providerId="AD" clId="Web-{E9D9916C-BF22-4BE6-EFB8-5E8D77FA63BA}" dt="2021-10-04T21:44:14.005" v="176"/>
          <ac:picMkLst>
            <pc:docMk/>
            <pc:sldMk cId="0" sldId="269"/>
            <ac:picMk id="249" creationId="{00000000-0000-0000-0000-000000000000}"/>
          </ac:picMkLst>
        </pc:picChg>
      </pc:sldChg>
      <pc:sldChg chg="delSp delCm">
        <pc:chgData name="Max Bronson" userId="S::mbronso2@students.kennesaw.edu::fcd45b29-c1ce-4aac-bfdc-7b6c9c2eb25a" providerId="AD" clId="Web-{E9D9916C-BF22-4BE6-EFB8-5E8D77FA63BA}" dt="2021-10-04T21:44:30.583" v="181"/>
        <pc:sldMkLst>
          <pc:docMk/>
          <pc:sldMk cId="0" sldId="270"/>
        </pc:sldMkLst>
        <pc:picChg chg="del">
          <ac:chgData name="Max Bronson" userId="S::mbronso2@students.kennesaw.edu::fcd45b29-c1ce-4aac-bfdc-7b6c9c2eb25a" providerId="AD" clId="Web-{E9D9916C-BF22-4BE6-EFB8-5E8D77FA63BA}" dt="2021-10-04T21:44:30.583" v="181"/>
          <ac:picMkLst>
            <pc:docMk/>
            <pc:sldMk cId="0" sldId="270"/>
            <ac:picMk id="257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36.771" v="182"/>
        <pc:sldMkLst>
          <pc:docMk/>
          <pc:sldMk cId="0" sldId="271"/>
        </pc:sldMkLst>
        <pc:picChg chg="del">
          <ac:chgData name="Max Bronson" userId="S::mbronso2@students.kennesaw.edu::fcd45b29-c1ce-4aac-bfdc-7b6c9c2eb25a" providerId="AD" clId="Web-{E9D9916C-BF22-4BE6-EFB8-5E8D77FA63BA}" dt="2021-10-04T21:44:36.771" v="182"/>
          <ac:picMkLst>
            <pc:docMk/>
            <pc:sldMk cId="0" sldId="271"/>
            <ac:picMk id="265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43.505" v="183"/>
        <pc:sldMkLst>
          <pc:docMk/>
          <pc:sldMk cId="0" sldId="272"/>
        </pc:sldMkLst>
        <pc:picChg chg="del">
          <ac:chgData name="Max Bronson" userId="S::mbronso2@students.kennesaw.edu::fcd45b29-c1ce-4aac-bfdc-7b6c9c2eb25a" providerId="AD" clId="Web-{E9D9916C-BF22-4BE6-EFB8-5E8D77FA63BA}" dt="2021-10-04T21:44:43.505" v="183"/>
          <ac:picMkLst>
            <pc:docMk/>
            <pc:sldMk cId="0" sldId="272"/>
            <ac:picMk id="272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45.318" v="184"/>
        <pc:sldMkLst>
          <pc:docMk/>
          <pc:sldMk cId="0" sldId="273"/>
        </pc:sldMkLst>
        <pc:picChg chg="del">
          <ac:chgData name="Max Bronson" userId="S::mbronso2@students.kennesaw.edu::fcd45b29-c1ce-4aac-bfdc-7b6c9c2eb25a" providerId="AD" clId="Web-{E9D9916C-BF22-4BE6-EFB8-5E8D77FA63BA}" dt="2021-10-04T21:44:45.318" v="184"/>
          <ac:picMkLst>
            <pc:docMk/>
            <pc:sldMk cId="0" sldId="273"/>
            <ac:picMk id="279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48.099" v="185"/>
        <pc:sldMkLst>
          <pc:docMk/>
          <pc:sldMk cId="0" sldId="274"/>
        </pc:sldMkLst>
        <pc:picChg chg="del">
          <ac:chgData name="Max Bronson" userId="S::mbronso2@students.kennesaw.edu::fcd45b29-c1ce-4aac-bfdc-7b6c9c2eb25a" providerId="AD" clId="Web-{E9D9916C-BF22-4BE6-EFB8-5E8D77FA63BA}" dt="2021-10-04T21:44:48.099" v="185"/>
          <ac:picMkLst>
            <pc:docMk/>
            <pc:sldMk cId="0" sldId="274"/>
            <ac:picMk id="286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49.865" v="186"/>
        <pc:sldMkLst>
          <pc:docMk/>
          <pc:sldMk cId="0" sldId="276"/>
        </pc:sldMkLst>
        <pc:picChg chg="del">
          <ac:chgData name="Max Bronson" userId="S::mbronso2@students.kennesaw.edu::fcd45b29-c1ce-4aac-bfdc-7b6c9c2eb25a" providerId="AD" clId="Web-{E9D9916C-BF22-4BE6-EFB8-5E8D77FA63BA}" dt="2021-10-04T21:44:49.865" v="186"/>
          <ac:picMkLst>
            <pc:docMk/>
            <pc:sldMk cId="0" sldId="276"/>
            <ac:picMk id="300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53.600" v="187"/>
        <pc:sldMkLst>
          <pc:docMk/>
          <pc:sldMk cId="0" sldId="277"/>
        </pc:sldMkLst>
        <pc:picChg chg="del">
          <ac:chgData name="Max Bronson" userId="S::mbronso2@students.kennesaw.edu::fcd45b29-c1ce-4aac-bfdc-7b6c9c2eb25a" providerId="AD" clId="Web-{E9D9916C-BF22-4BE6-EFB8-5E8D77FA63BA}" dt="2021-10-04T21:44:53.600" v="187"/>
          <ac:picMkLst>
            <pc:docMk/>
            <pc:sldMk cId="0" sldId="277"/>
            <ac:picMk id="307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56.975" v="188"/>
        <pc:sldMkLst>
          <pc:docMk/>
          <pc:sldMk cId="0" sldId="278"/>
        </pc:sldMkLst>
        <pc:picChg chg="del">
          <ac:chgData name="Max Bronson" userId="S::mbronso2@students.kennesaw.edu::fcd45b29-c1ce-4aac-bfdc-7b6c9c2eb25a" providerId="AD" clId="Web-{E9D9916C-BF22-4BE6-EFB8-5E8D77FA63BA}" dt="2021-10-04T21:44:56.975" v="188"/>
          <ac:picMkLst>
            <pc:docMk/>
            <pc:sldMk cId="0" sldId="278"/>
            <ac:picMk id="315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4:59.475" v="189"/>
        <pc:sldMkLst>
          <pc:docMk/>
          <pc:sldMk cId="0" sldId="279"/>
        </pc:sldMkLst>
        <pc:picChg chg="del">
          <ac:chgData name="Max Bronson" userId="S::mbronso2@students.kennesaw.edu::fcd45b29-c1ce-4aac-bfdc-7b6c9c2eb25a" providerId="AD" clId="Web-{E9D9916C-BF22-4BE6-EFB8-5E8D77FA63BA}" dt="2021-10-04T21:44:59.475" v="189"/>
          <ac:picMkLst>
            <pc:docMk/>
            <pc:sldMk cId="0" sldId="279"/>
            <ac:picMk id="323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02.865" v="190"/>
        <pc:sldMkLst>
          <pc:docMk/>
          <pc:sldMk cId="0" sldId="280"/>
        </pc:sldMkLst>
        <pc:picChg chg="del">
          <ac:chgData name="Max Bronson" userId="S::mbronso2@students.kennesaw.edu::fcd45b29-c1ce-4aac-bfdc-7b6c9c2eb25a" providerId="AD" clId="Web-{E9D9916C-BF22-4BE6-EFB8-5E8D77FA63BA}" dt="2021-10-04T21:45:02.865" v="190"/>
          <ac:picMkLst>
            <pc:docMk/>
            <pc:sldMk cId="0" sldId="280"/>
            <ac:picMk id="330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06.022" v="191"/>
        <pc:sldMkLst>
          <pc:docMk/>
          <pc:sldMk cId="0" sldId="281"/>
        </pc:sldMkLst>
        <pc:picChg chg="del">
          <ac:chgData name="Max Bronson" userId="S::mbronso2@students.kennesaw.edu::fcd45b29-c1ce-4aac-bfdc-7b6c9c2eb25a" providerId="AD" clId="Web-{E9D9916C-BF22-4BE6-EFB8-5E8D77FA63BA}" dt="2021-10-04T21:45:06.022" v="191"/>
          <ac:picMkLst>
            <pc:docMk/>
            <pc:sldMk cId="0" sldId="281"/>
            <ac:picMk id="338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08.241" v="192"/>
        <pc:sldMkLst>
          <pc:docMk/>
          <pc:sldMk cId="0" sldId="282"/>
        </pc:sldMkLst>
        <pc:picChg chg="del">
          <ac:chgData name="Max Bronson" userId="S::mbronso2@students.kennesaw.edu::fcd45b29-c1ce-4aac-bfdc-7b6c9c2eb25a" providerId="AD" clId="Web-{E9D9916C-BF22-4BE6-EFB8-5E8D77FA63BA}" dt="2021-10-04T21:45:08.241" v="192"/>
          <ac:picMkLst>
            <pc:docMk/>
            <pc:sldMk cId="0" sldId="282"/>
            <ac:picMk id="346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10.694" v="193"/>
        <pc:sldMkLst>
          <pc:docMk/>
          <pc:sldMk cId="0" sldId="283"/>
        </pc:sldMkLst>
        <pc:picChg chg="del">
          <ac:chgData name="Max Bronson" userId="S::mbronso2@students.kennesaw.edu::fcd45b29-c1ce-4aac-bfdc-7b6c9c2eb25a" providerId="AD" clId="Web-{E9D9916C-BF22-4BE6-EFB8-5E8D77FA63BA}" dt="2021-10-04T21:45:10.694" v="193"/>
          <ac:picMkLst>
            <pc:docMk/>
            <pc:sldMk cId="0" sldId="283"/>
            <ac:picMk id="354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13.616" v="194"/>
        <pc:sldMkLst>
          <pc:docMk/>
          <pc:sldMk cId="0" sldId="284"/>
        </pc:sldMkLst>
        <pc:picChg chg="del">
          <ac:chgData name="Max Bronson" userId="S::mbronso2@students.kennesaw.edu::fcd45b29-c1ce-4aac-bfdc-7b6c9c2eb25a" providerId="AD" clId="Web-{E9D9916C-BF22-4BE6-EFB8-5E8D77FA63BA}" dt="2021-10-04T21:45:13.616" v="194"/>
          <ac:picMkLst>
            <pc:docMk/>
            <pc:sldMk cId="0" sldId="284"/>
            <ac:picMk id="361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16.757" v="195"/>
        <pc:sldMkLst>
          <pc:docMk/>
          <pc:sldMk cId="0" sldId="285"/>
        </pc:sldMkLst>
        <pc:picChg chg="del">
          <ac:chgData name="Max Bronson" userId="S::mbronso2@students.kennesaw.edu::fcd45b29-c1ce-4aac-bfdc-7b6c9c2eb25a" providerId="AD" clId="Web-{E9D9916C-BF22-4BE6-EFB8-5E8D77FA63BA}" dt="2021-10-04T21:45:16.757" v="195"/>
          <ac:picMkLst>
            <pc:docMk/>
            <pc:sldMk cId="0" sldId="285"/>
            <ac:picMk id="369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E9D9916C-BF22-4BE6-EFB8-5E8D77FA63BA}" dt="2021-10-04T21:45:38.038" v="196"/>
        <pc:sldMkLst>
          <pc:docMk/>
          <pc:sldMk cId="0" sldId="286"/>
        </pc:sldMkLst>
        <pc:picChg chg="del">
          <ac:chgData name="Max Bronson" userId="S::mbronso2@students.kennesaw.edu::fcd45b29-c1ce-4aac-bfdc-7b6c9c2eb25a" providerId="AD" clId="Web-{E9D9916C-BF22-4BE6-EFB8-5E8D77FA63BA}" dt="2021-10-04T21:45:38.038" v="196"/>
          <ac:picMkLst>
            <pc:docMk/>
            <pc:sldMk cId="0" sldId="286"/>
            <ac:picMk id="377" creationId="{00000000-0000-0000-0000-000000000000}"/>
          </ac:picMkLst>
        </pc:picChg>
      </pc:sldChg>
    </pc:docChg>
  </pc:docChgLst>
  <pc:docChgLst>
    <pc:chgData name="Max Bronson" userId="S::mbronso2@students.kennesaw.edu::fcd45b29-c1ce-4aac-bfdc-7b6c9c2eb25a" providerId="AD" clId="Web-{05931260-5163-1F6A-8DFD-42A921D016DA}"/>
    <pc:docChg chg="modSld">
      <pc:chgData name="Max Bronson" userId="S::mbronso2@students.kennesaw.edu::fcd45b29-c1ce-4aac-bfdc-7b6c9c2eb25a" providerId="AD" clId="Web-{05931260-5163-1F6A-8DFD-42A921D016DA}" dt="2021-10-04T21:30:07.119" v="53"/>
      <pc:docMkLst>
        <pc:docMk/>
      </pc:docMkLst>
      <pc:sldChg chg="addSp delSp modSp">
        <pc:chgData name="Max Bronson" userId="S::mbronso2@students.kennesaw.edu::fcd45b29-c1ce-4aac-bfdc-7b6c9c2eb25a" providerId="AD" clId="Web-{05931260-5163-1F6A-8DFD-42A921D016DA}" dt="2021-10-04T21:30:07.119" v="53"/>
        <pc:sldMkLst>
          <pc:docMk/>
          <pc:sldMk cId="0" sldId="259"/>
        </pc:sldMkLst>
        <pc:spChg chg="add mod">
          <ac:chgData name="Max Bronson" userId="S::mbronso2@students.kennesaw.edu::fcd45b29-c1ce-4aac-bfdc-7b6c9c2eb25a" providerId="AD" clId="Web-{05931260-5163-1F6A-8DFD-42A921D016DA}" dt="2021-10-04T21:29:41.697" v="34" actId="1076"/>
          <ac:spMkLst>
            <pc:docMk/>
            <pc:sldMk cId="0" sldId="259"/>
            <ac:spMk id="71" creationId="{E19391C1-4E3B-4E05-AADA-9FA0FEAAA136}"/>
          </ac:spMkLst>
        </pc:spChg>
        <pc:spChg chg="del mod">
          <ac:chgData name="Max Bronson" userId="S::mbronso2@students.kennesaw.edu::fcd45b29-c1ce-4aac-bfdc-7b6c9c2eb25a" providerId="AD" clId="Web-{05931260-5163-1F6A-8DFD-42A921D016DA}" dt="2021-10-04T21:26:25.472" v="10"/>
          <ac:spMkLst>
            <pc:docMk/>
            <pc:sldMk cId="0" sldId="259"/>
            <ac:spMk id="111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6:01.315" v="6"/>
          <ac:spMkLst>
            <pc:docMk/>
            <pc:sldMk cId="0" sldId="259"/>
            <ac:spMk id="116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6:01.299" v="5"/>
          <ac:spMkLst>
            <pc:docMk/>
            <pc:sldMk cId="0" sldId="259"/>
            <ac:spMk id="119" creationId="{00000000-0000-0000-0000-000000000000}"/>
          </ac:spMkLst>
        </pc:spChg>
        <pc:spChg chg="mod">
          <ac:chgData name="Max Bronson" userId="S::mbronso2@students.kennesaw.edu::fcd45b29-c1ce-4aac-bfdc-7b6c9c2eb25a" providerId="AD" clId="Web-{05931260-5163-1F6A-8DFD-42A921D016DA}" dt="2021-10-04T21:29:41.494" v="31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Max Bronson" userId="S::mbronso2@students.kennesaw.edu::fcd45b29-c1ce-4aac-bfdc-7b6c9c2eb25a" providerId="AD" clId="Web-{05931260-5163-1F6A-8DFD-42A921D016DA}" dt="2021-10-04T21:29:41.650" v="32" actId="1076"/>
          <ac:spMkLst>
            <pc:docMk/>
            <pc:sldMk cId="0" sldId="259"/>
            <ac:spMk id="122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682" v="42"/>
          <ac:spMkLst>
            <pc:docMk/>
            <pc:sldMk cId="0" sldId="259"/>
            <ac:spMk id="123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635" v="41"/>
          <ac:spMkLst>
            <pc:docMk/>
            <pc:sldMk cId="0" sldId="259"/>
            <ac:spMk id="124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588" v="40"/>
          <ac:spMkLst>
            <pc:docMk/>
            <pc:sldMk cId="0" sldId="259"/>
            <ac:spMk id="125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541" v="39"/>
          <ac:spMkLst>
            <pc:docMk/>
            <pc:sldMk cId="0" sldId="259"/>
            <ac:spMk id="127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510" v="38"/>
          <ac:spMkLst>
            <pc:docMk/>
            <pc:sldMk cId="0" sldId="259"/>
            <ac:spMk id="128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9:55.447" v="37"/>
          <ac:spMkLst>
            <pc:docMk/>
            <pc:sldMk cId="0" sldId="259"/>
            <ac:spMk id="129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6:01.299" v="4"/>
          <ac:spMkLst>
            <pc:docMk/>
            <pc:sldMk cId="0" sldId="259"/>
            <ac:spMk id="169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6:01.299" v="3"/>
          <ac:spMkLst>
            <pc:docMk/>
            <pc:sldMk cId="0" sldId="259"/>
            <ac:spMk id="170" creationId="{00000000-0000-0000-0000-000000000000}"/>
          </ac:spMkLst>
        </pc:spChg>
        <pc:spChg chg="del">
          <ac:chgData name="Max Bronson" userId="S::mbronso2@students.kennesaw.edu::fcd45b29-c1ce-4aac-bfdc-7b6c9c2eb25a" providerId="AD" clId="Web-{05931260-5163-1F6A-8DFD-42A921D016DA}" dt="2021-10-04T21:26:55.207" v="14"/>
          <ac:spMkLst>
            <pc:docMk/>
            <pc:sldMk cId="0" sldId="259"/>
            <ac:spMk id="175" creationId="{00000000-0000-0000-0000-000000000000}"/>
          </ac:spMkLst>
        </pc:spChg>
        <pc:cxnChg chg="add mod">
          <ac:chgData name="Max Bronson" userId="S::mbronso2@students.kennesaw.edu::fcd45b29-c1ce-4aac-bfdc-7b6c9c2eb25a" providerId="AD" clId="Web-{05931260-5163-1F6A-8DFD-42A921D016DA}" dt="2021-10-04T21:29:41.728" v="35" actId="1076"/>
          <ac:cxnSpMkLst>
            <pc:docMk/>
            <pc:sldMk cId="0" sldId="259"/>
            <ac:cxnSpMk id="72" creationId="{264C12BE-F234-4224-AE0B-702B886944C3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26:47.191" v="12"/>
          <ac:cxnSpMkLst>
            <pc:docMk/>
            <pc:sldMk cId="0" sldId="259"/>
            <ac:cxnSpMk id="114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5:54.549" v="1"/>
          <ac:cxnSpMkLst>
            <pc:docMk/>
            <pc:sldMk cId="0" sldId="259"/>
            <ac:cxnSpMk id="117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5:53.534" v="0"/>
          <ac:cxnSpMkLst>
            <pc:docMk/>
            <pc:sldMk cId="0" sldId="259"/>
            <ac:cxnSpMk id="118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6:52.692" v="13"/>
          <ac:cxnSpMkLst>
            <pc:docMk/>
            <pc:sldMk cId="0" sldId="259"/>
            <ac:cxnSpMk id="121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41.666" v="33" actId="1076"/>
          <ac:cxnSpMkLst>
            <pc:docMk/>
            <pc:sldMk cId="0" sldId="259"/>
            <ac:cxnSpMk id="135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30:07.119" v="53"/>
          <ac:cxnSpMkLst>
            <pc:docMk/>
            <pc:sldMk cId="0" sldId="259"/>
            <ac:cxnSpMk id="136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30:06.573" v="52"/>
          <ac:cxnSpMkLst>
            <pc:docMk/>
            <pc:sldMk cId="0" sldId="259"/>
            <ac:cxnSpMk id="137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55.588" v="40"/>
          <ac:cxnSpMkLst>
            <pc:docMk/>
            <pc:sldMk cId="0" sldId="259"/>
            <ac:cxnSpMk id="138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41.650" v="32" actId="1076"/>
          <ac:cxnSpMkLst>
            <pc:docMk/>
            <pc:sldMk cId="0" sldId="259"/>
            <ac:cxnSpMk id="139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29:59.416" v="48"/>
          <ac:cxnSpMkLst>
            <pc:docMk/>
            <pc:sldMk cId="0" sldId="259"/>
            <ac:cxnSpMk id="140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29:59.416" v="47"/>
          <ac:cxnSpMkLst>
            <pc:docMk/>
            <pc:sldMk cId="0" sldId="259"/>
            <ac:cxnSpMk id="141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29:59.416" v="46"/>
          <ac:cxnSpMkLst>
            <pc:docMk/>
            <pc:sldMk cId="0" sldId="259"/>
            <ac:cxnSpMk id="142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30:02.791" v="51"/>
          <ac:cxnSpMkLst>
            <pc:docMk/>
            <pc:sldMk cId="0" sldId="259"/>
            <ac:cxnSpMk id="144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30:02.791" v="50"/>
          <ac:cxnSpMkLst>
            <pc:docMk/>
            <pc:sldMk cId="0" sldId="259"/>
            <ac:cxnSpMk id="145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30:02.791" v="49"/>
          <ac:cxnSpMkLst>
            <pc:docMk/>
            <pc:sldMk cId="0" sldId="259"/>
            <ac:cxnSpMk id="147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9:59.416" v="45"/>
          <ac:cxnSpMkLst>
            <pc:docMk/>
            <pc:sldMk cId="0" sldId="259"/>
            <ac:cxnSpMk id="148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9:59.416" v="44"/>
          <ac:cxnSpMkLst>
            <pc:docMk/>
            <pc:sldMk cId="0" sldId="259"/>
            <ac:cxnSpMk id="149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9:59.416" v="43"/>
          <ac:cxnSpMkLst>
            <pc:docMk/>
            <pc:sldMk cId="0" sldId="259"/>
            <ac:cxnSpMk id="150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55.541" v="39"/>
          <ac:cxnSpMkLst>
            <pc:docMk/>
            <pc:sldMk cId="0" sldId="259"/>
            <ac:cxnSpMk id="152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55.510" v="38"/>
          <ac:cxnSpMkLst>
            <pc:docMk/>
            <pc:sldMk cId="0" sldId="259"/>
            <ac:cxnSpMk id="153" creationId="{00000000-0000-0000-0000-000000000000}"/>
          </ac:cxnSpMkLst>
        </pc:cxnChg>
        <pc:cxnChg chg="mod">
          <ac:chgData name="Max Bronson" userId="S::mbronso2@students.kennesaw.edu::fcd45b29-c1ce-4aac-bfdc-7b6c9c2eb25a" providerId="AD" clId="Web-{05931260-5163-1F6A-8DFD-42A921D016DA}" dt="2021-10-04T21:29:55.447" v="37"/>
          <ac:cxnSpMkLst>
            <pc:docMk/>
            <pc:sldMk cId="0" sldId="259"/>
            <ac:cxnSpMk id="154" creationId="{00000000-0000-0000-0000-000000000000}"/>
          </ac:cxnSpMkLst>
        </pc:cxnChg>
        <pc:cxnChg chg="del">
          <ac:chgData name="Max Bronson" userId="S::mbronso2@students.kennesaw.edu::fcd45b29-c1ce-4aac-bfdc-7b6c9c2eb25a" providerId="AD" clId="Web-{05931260-5163-1F6A-8DFD-42A921D016DA}" dt="2021-10-04T21:29:55.385" v="36"/>
          <ac:cxnSpMkLst>
            <pc:docMk/>
            <pc:sldMk cId="0" sldId="259"/>
            <ac:cxnSpMk id="162" creationId="{00000000-0000-0000-0000-000000000000}"/>
          </ac:cxnSpMkLst>
        </pc:cxnChg>
        <pc:cxnChg chg="del mod">
          <ac:chgData name="Max Bronson" userId="S::mbronso2@students.kennesaw.edu::fcd45b29-c1ce-4aac-bfdc-7b6c9c2eb25a" providerId="AD" clId="Web-{05931260-5163-1F6A-8DFD-42A921D016DA}" dt="2021-10-04T21:25:55.987" v="2"/>
          <ac:cxnSpMkLst>
            <pc:docMk/>
            <pc:sldMk cId="0" sldId="259"/>
            <ac:cxnSpMk id="168" creationId="{00000000-0000-0000-0000-000000000000}"/>
          </ac:cxnSpMkLst>
        </pc:cxnChg>
      </pc:sldChg>
    </pc:docChg>
  </pc:docChgLst>
  <pc:docChgLst>
    <pc:chgData name="Max Bronson" userId="S::mbronso2@students.kennesaw.edu::fcd45b29-c1ce-4aac-bfdc-7b6c9c2eb25a" providerId="AD" clId="Web-{59101866-1277-8FA0-B99E-2A4B9704A9D5}"/>
    <pc:docChg chg="modSld">
      <pc:chgData name="Max Bronson" userId="S::mbronso2@students.kennesaw.edu::fcd45b29-c1ce-4aac-bfdc-7b6c9c2eb25a" providerId="AD" clId="Web-{59101866-1277-8FA0-B99E-2A4B9704A9D5}" dt="2021-10-01T18:00:26.534" v="393"/>
      <pc:docMkLst>
        <pc:docMk/>
      </pc:docMkLst>
      <pc:sldChg chg="delSp modSp">
        <pc:chgData name="Max Bronson" userId="S::mbronso2@students.kennesaw.edu::fcd45b29-c1ce-4aac-bfdc-7b6c9c2eb25a" providerId="AD" clId="Web-{59101866-1277-8FA0-B99E-2A4B9704A9D5}" dt="2021-10-01T17:49:08.012" v="29"/>
        <pc:sldMkLst>
          <pc:docMk/>
          <pc:sldMk cId="0" sldId="256"/>
        </pc:sldMkLst>
        <pc:spChg chg="mod">
          <ac:chgData name="Max Bronson" userId="S::mbronso2@students.kennesaw.edu::fcd45b29-c1ce-4aac-bfdc-7b6c9c2eb25a" providerId="AD" clId="Web-{59101866-1277-8FA0-B99E-2A4B9704A9D5}" dt="2021-10-01T17:48:28.182" v="5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Max Bronson" userId="S::mbronso2@students.kennesaw.edu::fcd45b29-c1ce-4aac-bfdc-7b6c9c2eb25a" providerId="AD" clId="Web-{59101866-1277-8FA0-B99E-2A4B9704A9D5}" dt="2021-10-01T17:49:07.215" v="28" actId="20577"/>
          <ac:spMkLst>
            <pc:docMk/>
            <pc:sldMk cId="0" sldId="256"/>
            <ac:spMk id="87" creationId="{00000000-0000-0000-0000-000000000000}"/>
          </ac:spMkLst>
        </pc:spChg>
        <pc:picChg chg="del">
          <ac:chgData name="Max Bronson" userId="S::mbronso2@students.kennesaw.edu::fcd45b29-c1ce-4aac-bfdc-7b6c9c2eb25a" providerId="AD" clId="Web-{59101866-1277-8FA0-B99E-2A4B9704A9D5}" dt="2021-10-01T17:49:08.012" v="29"/>
          <ac:picMkLst>
            <pc:docMk/>
            <pc:sldMk cId="0" sldId="256"/>
            <ac:picMk id="88" creationId="{00000000-0000-0000-0000-000000000000}"/>
          </ac:picMkLst>
        </pc:picChg>
      </pc:sldChg>
      <pc:sldChg chg="delSp modSp addCm">
        <pc:chgData name="Max Bronson" userId="S::mbronso2@students.kennesaw.edu::fcd45b29-c1ce-4aac-bfdc-7b6c9c2eb25a" providerId="AD" clId="Web-{59101866-1277-8FA0-B99E-2A4B9704A9D5}" dt="2021-10-01T17:57:30.716" v="256"/>
        <pc:sldMkLst>
          <pc:docMk/>
          <pc:sldMk cId="0" sldId="257"/>
        </pc:sldMkLst>
        <pc:spChg chg="mod">
          <ac:chgData name="Max Bronson" userId="S::mbronso2@students.kennesaw.edu::fcd45b29-c1ce-4aac-bfdc-7b6c9c2eb25a" providerId="AD" clId="Web-{59101866-1277-8FA0-B99E-2A4B9704A9D5}" dt="2021-10-01T17:57:08.575" v="255" actId="20577"/>
          <ac:spMkLst>
            <pc:docMk/>
            <pc:sldMk cId="0" sldId="257"/>
            <ac:spMk id="94" creationId="{00000000-0000-0000-0000-000000000000}"/>
          </ac:spMkLst>
        </pc:spChg>
        <pc:picChg chg="del">
          <ac:chgData name="Max Bronson" userId="S::mbronso2@students.kennesaw.edu::fcd45b29-c1ce-4aac-bfdc-7b6c9c2eb25a" providerId="AD" clId="Web-{59101866-1277-8FA0-B99E-2A4B9704A9D5}" dt="2021-10-01T17:50:17.108" v="30"/>
          <ac:picMkLst>
            <pc:docMk/>
            <pc:sldMk cId="0" sldId="257"/>
            <ac:picMk id="95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59101866-1277-8FA0-B99E-2A4B9704A9D5}" dt="2021-10-01T17:57:36.841" v="257"/>
        <pc:sldMkLst>
          <pc:docMk/>
          <pc:sldMk cId="0" sldId="258"/>
        </pc:sldMkLst>
        <pc:picChg chg="del">
          <ac:chgData name="Max Bronson" userId="S::mbronso2@students.kennesaw.edu::fcd45b29-c1ce-4aac-bfdc-7b6c9c2eb25a" providerId="AD" clId="Web-{59101866-1277-8FA0-B99E-2A4B9704A9D5}" dt="2021-10-01T17:57:36.841" v="257"/>
          <ac:picMkLst>
            <pc:docMk/>
            <pc:sldMk cId="0" sldId="258"/>
            <ac:picMk id="103" creationId="{00000000-0000-0000-0000-000000000000}"/>
          </ac:picMkLst>
        </pc:picChg>
      </pc:sldChg>
      <pc:sldChg chg="delSp">
        <pc:chgData name="Max Bronson" userId="S::mbronso2@students.kennesaw.edu::fcd45b29-c1ce-4aac-bfdc-7b6c9c2eb25a" providerId="AD" clId="Web-{59101866-1277-8FA0-B99E-2A4B9704A9D5}" dt="2021-10-01T17:57:58.092" v="258"/>
        <pc:sldMkLst>
          <pc:docMk/>
          <pc:sldMk cId="0" sldId="259"/>
        </pc:sldMkLst>
        <pc:picChg chg="del">
          <ac:chgData name="Max Bronson" userId="S::mbronso2@students.kennesaw.edu::fcd45b29-c1ce-4aac-bfdc-7b6c9c2eb25a" providerId="AD" clId="Web-{59101866-1277-8FA0-B99E-2A4B9704A9D5}" dt="2021-10-01T17:57:58.092" v="258"/>
          <ac:picMkLst>
            <pc:docMk/>
            <pc:sldMk cId="0" sldId="259"/>
            <ac:picMk id="110" creationId="{00000000-0000-0000-0000-000000000000}"/>
          </ac:picMkLst>
        </pc:picChg>
      </pc:sldChg>
      <pc:sldChg chg="delSp modSp">
        <pc:chgData name="Max Bronson" userId="S::mbronso2@students.kennesaw.edu::fcd45b29-c1ce-4aac-bfdc-7b6c9c2eb25a" providerId="AD" clId="Web-{59101866-1277-8FA0-B99E-2A4B9704A9D5}" dt="2021-10-01T18:00:26.534" v="393"/>
        <pc:sldMkLst>
          <pc:docMk/>
          <pc:sldMk cId="0" sldId="260"/>
        </pc:sldMkLst>
        <pc:graphicFrameChg chg="mod modGraphic">
          <ac:chgData name="Max Bronson" userId="S::mbronso2@students.kennesaw.edu::fcd45b29-c1ce-4aac-bfdc-7b6c9c2eb25a" providerId="AD" clId="Web-{59101866-1277-8FA0-B99E-2A4B9704A9D5}" dt="2021-10-01T18:00:22.393" v="392"/>
          <ac:graphicFrameMkLst>
            <pc:docMk/>
            <pc:sldMk cId="0" sldId="260"/>
            <ac:graphicFrameMk id="184" creationId="{00000000-0000-0000-0000-000000000000}"/>
          </ac:graphicFrameMkLst>
        </pc:graphicFrameChg>
        <pc:picChg chg="del">
          <ac:chgData name="Max Bronson" userId="S::mbronso2@students.kennesaw.edu::fcd45b29-c1ce-4aac-bfdc-7b6c9c2eb25a" providerId="AD" clId="Web-{59101866-1277-8FA0-B99E-2A4B9704A9D5}" dt="2021-10-01T18:00:26.534" v="393"/>
          <ac:picMkLst>
            <pc:docMk/>
            <pc:sldMk cId="0" sldId="260"/>
            <ac:picMk id="183" creationId="{00000000-0000-0000-0000-000000000000}"/>
          </ac:picMkLst>
        </pc:picChg>
      </pc:sldChg>
    </pc:docChg>
  </pc:docChgLst>
  <pc:docChgLst>
    <pc:chgData name="Denny Mannakulathil" userId="S::dmannaku@students.kennesaw.edu::385228cc-93b3-4f88-ab5e-813702f9eab6" providerId="AD" clId="Web-{04D0DD83-BA7C-67A1-0A6E-4CA000A7CDDE}"/>
    <pc:docChg chg="modSld">
      <pc:chgData name="Denny Mannakulathil" userId="S::dmannaku@students.kennesaw.edu::385228cc-93b3-4f88-ab5e-813702f9eab6" providerId="AD" clId="Web-{04D0DD83-BA7C-67A1-0A6E-4CA000A7CDDE}" dt="2021-10-07T01:20:00.828" v="103" actId="20577"/>
      <pc:docMkLst>
        <pc:docMk/>
      </pc:docMkLst>
      <pc:sldChg chg="modSp">
        <pc:chgData name="Denny Mannakulathil" userId="S::dmannaku@students.kennesaw.edu::385228cc-93b3-4f88-ab5e-813702f9eab6" providerId="AD" clId="Web-{04D0DD83-BA7C-67A1-0A6E-4CA000A7CDDE}" dt="2021-10-07T01:20:00.828" v="103" actId="20577"/>
        <pc:sldMkLst>
          <pc:docMk/>
          <pc:sldMk cId="0" sldId="294"/>
        </pc:sldMkLst>
        <pc:spChg chg="mod">
          <ac:chgData name="Denny Mannakulathil" userId="S::dmannaku@students.kennesaw.edu::385228cc-93b3-4f88-ab5e-813702f9eab6" providerId="AD" clId="Web-{04D0DD83-BA7C-67A1-0A6E-4CA000A7CDDE}" dt="2021-10-07T01:20:00.828" v="103" actId="20577"/>
          <ac:spMkLst>
            <pc:docMk/>
            <pc:sldMk cId="0" sldId="294"/>
            <ac:spMk id="433" creationId="{00000000-0000-0000-0000-000000000000}"/>
          </ac:spMkLst>
        </pc:spChg>
      </pc:sldChg>
    </pc:docChg>
  </pc:docChgLst>
  <pc:docChgLst>
    <pc:chgData name="Oscar Montealegre" userId="S::omonteal@students.kennesaw.edu::6062b22b-b661-472a-ac93-93e1f92b9739" providerId="AD" clId="Web-{C184EA29-5394-981F-0889-3ABDBE4C9C59}"/>
    <pc:docChg chg="modSld">
      <pc:chgData name="Oscar Montealegre" userId="S::omonteal@students.kennesaw.edu::6062b22b-b661-472a-ac93-93e1f92b9739" providerId="AD" clId="Web-{C184EA29-5394-981F-0889-3ABDBE4C9C59}" dt="2021-10-04T23:54:43.269" v="160"/>
      <pc:docMkLst>
        <pc:docMk/>
      </pc:docMkLst>
      <pc:sldChg chg="modSp addCm">
        <pc:chgData name="Oscar Montealegre" userId="S::omonteal@students.kennesaw.edu::6062b22b-b661-472a-ac93-93e1f92b9739" providerId="AD" clId="Web-{C184EA29-5394-981F-0889-3ABDBE4C9C59}" dt="2021-10-04T23:54:43.269" v="160"/>
        <pc:sldMkLst>
          <pc:docMk/>
          <pc:sldMk cId="0" sldId="257"/>
        </pc:sldMkLst>
        <pc:picChg chg="mod">
          <ac:chgData name="Oscar Montealegre" userId="S::omonteal@students.kennesaw.edu::6062b22b-b661-472a-ac93-93e1f92b9739" providerId="AD" clId="Web-{C184EA29-5394-981F-0889-3ABDBE4C9C59}" dt="2021-10-04T23:54:24.472" v="159"/>
          <ac:picMkLst>
            <pc:docMk/>
            <pc:sldMk cId="0" sldId="257"/>
            <ac:picMk id="96" creationId="{00000000-0000-0000-0000-000000000000}"/>
          </ac:picMkLst>
        </pc:picChg>
      </pc:sldChg>
      <pc:sldChg chg="addSp modSp">
        <pc:chgData name="Oscar Montealegre" userId="S::omonteal@students.kennesaw.edu::6062b22b-b661-472a-ac93-93e1f92b9739" providerId="AD" clId="Web-{C184EA29-5394-981F-0889-3ABDBE4C9C59}" dt="2021-10-04T23:49:44.604" v="158" actId="14100"/>
        <pc:sldMkLst>
          <pc:docMk/>
          <pc:sldMk cId="0" sldId="259"/>
        </pc:sldMkLst>
        <pc:spChg chg="add mod">
          <ac:chgData name="Oscar Montealegre" userId="S::omonteal@students.kennesaw.edu::6062b22b-b661-472a-ac93-93e1f92b9739" providerId="AD" clId="Web-{C184EA29-5394-981F-0889-3ABDBE4C9C59}" dt="2021-10-04T23:48:26.445" v="154" actId="20577"/>
          <ac:spMkLst>
            <pc:docMk/>
            <pc:sldMk cId="0" sldId="259"/>
            <ac:spMk id="14" creationId="{852B8215-4A38-41E1-B4D8-24195382F87E}"/>
          </ac:spMkLst>
        </pc:spChg>
        <pc:cxnChg chg="add mod">
          <ac:chgData name="Oscar Montealegre" userId="S::omonteal@students.kennesaw.edu::6062b22b-b661-472a-ac93-93e1f92b9739" providerId="AD" clId="Web-{C184EA29-5394-981F-0889-3ABDBE4C9C59}" dt="2021-10-04T23:49:44.604" v="158" actId="14100"/>
          <ac:cxnSpMkLst>
            <pc:docMk/>
            <pc:sldMk cId="0" sldId="259"/>
            <ac:cxnSpMk id="15" creationId="{1B412BD8-39E4-4BB3-8EDE-853C21662DB1}"/>
          </ac:cxnSpMkLst>
        </pc:cxnChg>
      </pc:sldChg>
      <pc:sldChg chg="modSp">
        <pc:chgData name="Oscar Montealegre" userId="S::omonteal@students.kennesaw.edu::6062b22b-b661-472a-ac93-93e1f92b9739" providerId="AD" clId="Web-{C184EA29-5394-981F-0889-3ABDBE4C9C59}" dt="2021-10-04T23:47:43.444" v="135"/>
        <pc:sldMkLst>
          <pc:docMk/>
          <pc:sldMk cId="0" sldId="260"/>
        </pc:sldMkLst>
        <pc:graphicFrameChg chg="mod modGraphic">
          <ac:chgData name="Oscar Montealegre" userId="S::omonteal@students.kennesaw.edu::6062b22b-b661-472a-ac93-93e1f92b9739" providerId="AD" clId="Web-{C184EA29-5394-981F-0889-3ABDBE4C9C59}" dt="2021-10-04T23:47:43.444" v="135"/>
          <ac:graphicFrameMkLst>
            <pc:docMk/>
            <pc:sldMk cId="0" sldId="260"/>
            <ac:graphicFrameMk id="184" creationId="{00000000-0000-0000-0000-000000000000}"/>
          </ac:graphicFrameMkLst>
        </pc:graphicFrameChg>
      </pc:sldChg>
      <pc:sldChg chg="modSp">
        <pc:chgData name="Oscar Montealegre" userId="S::omonteal@students.kennesaw.edu::6062b22b-b661-472a-ac93-93e1f92b9739" providerId="AD" clId="Web-{C184EA29-5394-981F-0889-3ABDBE4C9C59}" dt="2021-10-04T23:35:46.968" v="115" actId="20577"/>
        <pc:sldMkLst>
          <pc:docMk/>
          <pc:sldMk cId="0" sldId="281"/>
        </pc:sldMkLst>
        <pc:spChg chg="mod">
          <ac:chgData name="Oscar Montealegre" userId="S::omonteal@students.kennesaw.edu::6062b22b-b661-472a-ac93-93e1f92b9739" providerId="AD" clId="Web-{C184EA29-5394-981F-0889-3ABDBE4C9C59}" dt="2021-10-04T23:35:46.968" v="115" actId="20577"/>
          <ac:spMkLst>
            <pc:docMk/>
            <pc:sldMk cId="0" sldId="281"/>
            <ac:spMk id="337" creationId="{00000000-0000-0000-0000-000000000000}"/>
          </ac:spMkLst>
        </pc:spChg>
        <pc:picChg chg="mod">
          <ac:chgData name="Oscar Montealegre" userId="S::omonteal@students.kennesaw.edu::6062b22b-b661-472a-ac93-93e1f92b9739" providerId="AD" clId="Web-{C184EA29-5394-981F-0889-3ABDBE4C9C59}" dt="2021-10-04T23:32:14.009" v="19" actId="1076"/>
          <ac:picMkLst>
            <pc:docMk/>
            <pc:sldMk cId="0" sldId="281"/>
            <ac:picMk id="339" creationId="{00000000-0000-0000-0000-000000000000}"/>
          </ac:picMkLst>
        </pc:picChg>
        <pc:picChg chg="mod">
          <ac:chgData name="Oscar Montealegre" userId="S::omonteal@students.kennesaw.edu::6062b22b-b661-472a-ac93-93e1f92b9739" providerId="AD" clId="Web-{C184EA29-5394-981F-0889-3ABDBE4C9C59}" dt="2021-10-04T23:32:08.930" v="18" actId="1076"/>
          <ac:picMkLst>
            <pc:docMk/>
            <pc:sldMk cId="0" sldId="281"/>
            <ac:picMk id="340" creationId="{00000000-0000-0000-0000-000000000000}"/>
          </ac:picMkLst>
        </pc:picChg>
      </pc:sldChg>
    </pc:docChg>
  </pc:docChgLst>
  <pc:docChgLst>
    <pc:chgData name="Oscar Montealegre" userId="S::omonteal@students.kennesaw.edu::6062b22b-b661-472a-ac93-93e1f92b9739" providerId="AD" clId="Web-{F77D06A5-46A7-EA22-256C-65BF62F6B701}"/>
    <pc:docChg chg="modSld">
      <pc:chgData name="Oscar Montealegre" userId="S::omonteal@students.kennesaw.edu::6062b22b-b661-472a-ac93-93e1f92b9739" providerId="AD" clId="Web-{F77D06A5-46A7-EA22-256C-65BF62F6B701}" dt="2021-10-07T00:41:24.348" v="31" actId="20577"/>
      <pc:docMkLst>
        <pc:docMk/>
      </pc:docMkLst>
      <pc:sldChg chg="addSp delSp modSp">
        <pc:chgData name="Oscar Montealegre" userId="S::omonteal@students.kennesaw.edu::6062b22b-b661-472a-ac93-93e1f92b9739" providerId="AD" clId="Web-{F77D06A5-46A7-EA22-256C-65BF62F6B701}" dt="2021-10-07T00:41:24.348" v="31" actId="20577"/>
        <pc:sldMkLst>
          <pc:docMk/>
          <pc:sldMk cId="0" sldId="274"/>
        </pc:sldMkLst>
        <pc:spChg chg="mod">
          <ac:chgData name="Oscar Montealegre" userId="S::omonteal@students.kennesaw.edu::6062b22b-b661-472a-ac93-93e1f92b9739" providerId="AD" clId="Web-{F77D06A5-46A7-EA22-256C-65BF62F6B701}" dt="2021-10-07T00:41:24.348" v="31" actId="20577"/>
          <ac:spMkLst>
            <pc:docMk/>
            <pc:sldMk cId="0" sldId="274"/>
            <ac:spMk id="285" creationId="{00000000-0000-0000-0000-000000000000}"/>
          </ac:spMkLst>
        </pc:spChg>
        <pc:picChg chg="add mod">
          <ac:chgData name="Oscar Montealegre" userId="S::omonteal@students.kennesaw.edu::6062b22b-b661-472a-ac93-93e1f92b9739" providerId="AD" clId="Web-{F77D06A5-46A7-EA22-256C-65BF62F6B701}" dt="2021-10-07T00:37:06.653" v="18" actId="1076"/>
          <ac:picMkLst>
            <pc:docMk/>
            <pc:sldMk cId="0" sldId="274"/>
            <ac:picMk id="2" creationId="{33A18E59-47C2-40D3-AA5C-B543D77BE218}"/>
          </ac:picMkLst>
        </pc:picChg>
        <pc:picChg chg="add mod">
          <ac:chgData name="Oscar Montealegre" userId="S::omonteal@students.kennesaw.edu::6062b22b-b661-472a-ac93-93e1f92b9739" providerId="AD" clId="Web-{F77D06A5-46A7-EA22-256C-65BF62F6B701}" dt="2021-10-07T00:37:34.904" v="19" actId="1076"/>
          <ac:picMkLst>
            <pc:docMk/>
            <pc:sldMk cId="0" sldId="274"/>
            <ac:picMk id="3" creationId="{6ECBD920-5299-4A6D-99D0-CDF5F9B0EF75}"/>
          </ac:picMkLst>
        </pc:picChg>
        <pc:picChg chg="del">
          <ac:chgData name="Oscar Montealegre" userId="S::omonteal@students.kennesaw.edu::6062b22b-b661-472a-ac93-93e1f92b9739" providerId="AD" clId="Web-{F77D06A5-46A7-EA22-256C-65BF62F6B701}" dt="2021-10-07T00:34:53.397" v="0"/>
          <ac:picMkLst>
            <pc:docMk/>
            <pc:sldMk cId="0" sldId="274"/>
            <ac:picMk id="287" creationId="{00000000-0000-0000-0000-000000000000}"/>
          </ac:picMkLst>
        </pc:picChg>
      </pc:sldChg>
    </pc:docChg>
  </pc:docChgLst>
  <pc:docChgLst>
    <pc:chgData name="Max Bronson" userId="S::mbronso2@students.kennesaw.edu::fcd45b29-c1ce-4aac-bfdc-7b6c9c2eb25a" providerId="AD" clId="Web-{79F60D18-9787-9274-B0EF-85796CB335C7}"/>
    <pc:docChg chg="modSld">
      <pc:chgData name="Max Bronson" userId="S::mbronso2@students.kennesaw.edu::fcd45b29-c1ce-4aac-bfdc-7b6c9c2eb25a" providerId="AD" clId="Web-{79F60D18-9787-9274-B0EF-85796CB335C7}" dt="2021-10-05T21:57:29.349" v="28"/>
      <pc:docMkLst>
        <pc:docMk/>
      </pc:docMkLst>
      <pc:sldChg chg="addSp modSp delCm">
        <pc:chgData name="Max Bronson" userId="S::mbronso2@students.kennesaw.edu::fcd45b29-c1ce-4aac-bfdc-7b6c9c2eb25a" providerId="AD" clId="Web-{79F60D18-9787-9274-B0EF-85796CB335C7}" dt="2021-10-05T21:53:41.139" v="26"/>
        <pc:sldMkLst>
          <pc:docMk/>
          <pc:sldMk cId="0" sldId="272"/>
        </pc:sldMkLst>
        <pc:picChg chg="add mod">
          <ac:chgData name="Max Bronson" userId="S::mbronso2@students.kennesaw.edu::fcd45b29-c1ce-4aac-bfdc-7b6c9c2eb25a" providerId="AD" clId="Web-{79F60D18-9787-9274-B0EF-85796CB335C7}" dt="2021-10-05T21:53:35.967" v="25" actId="1076"/>
          <ac:picMkLst>
            <pc:docMk/>
            <pc:sldMk cId="0" sldId="272"/>
            <ac:picMk id="2" creationId="{3D306750-59ED-4F83-B97B-9C5A3765FC43}"/>
          </ac:picMkLst>
        </pc:picChg>
      </pc:sldChg>
      <pc:sldChg chg="delCm">
        <pc:chgData name="Max Bronson" userId="S::mbronso2@students.kennesaw.edu::fcd45b29-c1ce-4aac-bfdc-7b6c9c2eb25a" providerId="AD" clId="Web-{79F60D18-9787-9274-B0EF-85796CB335C7}" dt="2021-10-05T21:53:46.452" v="27"/>
        <pc:sldMkLst>
          <pc:docMk/>
          <pc:sldMk cId="0" sldId="273"/>
        </pc:sldMkLst>
      </pc:sldChg>
      <pc:sldChg chg="delSp">
        <pc:chgData name="Max Bronson" userId="S::mbronso2@students.kennesaw.edu::fcd45b29-c1ce-4aac-bfdc-7b6c9c2eb25a" providerId="AD" clId="Web-{79F60D18-9787-9274-B0EF-85796CB335C7}" dt="2021-10-05T21:57:29.349" v="28"/>
        <pc:sldMkLst>
          <pc:docMk/>
          <pc:sldMk cId="0" sldId="288"/>
        </pc:sldMkLst>
        <pc:spChg chg="del">
          <ac:chgData name="Max Bronson" userId="S::mbronso2@students.kennesaw.edu::fcd45b29-c1ce-4aac-bfdc-7b6c9c2eb25a" providerId="AD" clId="Web-{79F60D18-9787-9274-B0EF-85796CB335C7}" dt="2021-10-05T21:57:29.349" v="28"/>
          <ac:spMkLst>
            <pc:docMk/>
            <pc:sldMk cId="0" sldId="288"/>
            <ac:spMk id="2" creationId="{660BFB52-25AB-4045-9935-92FBA4CF497E}"/>
          </ac:spMkLst>
        </pc:spChg>
      </pc:sldChg>
      <pc:sldChg chg="addSp delSp modSp">
        <pc:chgData name="Max Bronson" userId="S::mbronso2@students.kennesaw.edu::fcd45b29-c1ce-4aac-bfdc-7b6c9c2eb25a" providerId="AD" clId="Web-{79F60D18-9787-9274-B0EF-85796CB335C7}" dt="2021-10-05T21:31:54.087" v="21" actId="20577"/>
        <pc:sldMkLst>
          <pc:docMk/>
          <pc:sldMk cId="4144282747" sldId="296"/>
        </pc:sldMkLst>
        <pc:spChg chg="mod">
          <ac:chgData name="Max Bronson" userId="S::mbronso2@students.kennesaw.edu::fcd45b29-c1ce-4aac-bfdc-7b6c9c2eb25a" providerId="AD" clId="Web-{79F60D18-9787-9274-B0EF-85796CB335C7}" dt="2021-10-05T21:31:54.087" v="21" actId="20577"/>
          <ac:spMkLst>
            <pc:docMk/>
            <pc:sldMk cId="4144282747" sldId="296"/>
            <ac:spMk id="197" creationId="{00000000-0000-0000-0000-000000000000}"/>
          </ac:spMkLst>
        </pc:spChg>
        <pc:picChg chg="add del mod">
          <ac:chgData name="Max Bronson" userId="S::mbronso2@students.kennesaw.edu::fcd45b29-c1ce-4aac-bfdc-7b6c9c2eb25a" providerId="AD" clId="Web-{79F60D18-9787-9274-B0EF-85796CB335C7}" dt="2021-10-05T21:30:45.741" v="3"/>
          <ac:picMkLst>
            <pc:docMk/>
            <pc:sldMk cId="4144282747" sldId="296"/>
            <ac:picMk id="2" creationId="{2EC41129-6209-439F-97F0-3BE049070925}"/>
          </ac:picMkLst>
        </pc:picChg>
        <pc:picChg chg="add mod modCrop">
          <ac:chgData name="Max Bronson" userId="S::mbronso2@students.kennesaw.edu::fcd45b29-c1ce-4aac-bfdc-7b6c9c2eb25a" providerId="AD" clId="Web-{79F60D18-9787-9274-B0EF-85796CB335C7}" dt="2021-10-05T21:31:39.915" v="10" actId="1076"/>
          <ac:picMkLst>
            <pc:docMk/>
            <pc:sldMk cId="4144282747" sldId="296"/>
            <ac:picMk id="3" creationId="{40FF91B6-711A-472E-A5D9-F9C6651FE29F}"/>
          </ac:picMkLst>
        </pc:picChg>
        <pc:picChg chg="del">
          <ac:chgData name="Max Bronson" userId="S::mbronso2@students.kennesaw.edu::fcd45b29-c1ce-4aac-bfdc-7b6c9c2eb25a" providerId="AD" clId="Web-{79F60D18-9787-9274-B0EF-85796CB335C7}" dt="2021-10-05T21:30:33.507" v="0"/>
          <ac:picMkLst>
            <pc:docMk/>
            <pc:sldMk cId="4144282747" sldId="296"/>
            <ac:picMk id="200" creationId="{00000000-0000-0000-0000-000000000000}"/>
          </ac:picMkLst>
        </pc:picChg>
      </pc:sldChg>
    </pc:docChg>
  </pc:docChgLst>
  <pc:docChgLst>
    <pc:chgData name="Max Bronson" userId="S::mbronso2@students.kennesaw.edu::fcd45b29-c1ce-4aac-bfdc-7b6c9c2eb25a" providerId="AD" clId="Web-{065ABC66-38E3-C9B2-0376-C554313150A1}"/>
    <pc:docChg chg="addSld delSld modSld sldOrd">
      <pc:chgData name="Max Bronson" userId="S::mbronso2@students.kennesaw.edu::fcd45b29-c1ce-4aac-bfdc-7b6c9c2eb25a" providerId="AD" clId="Web-{065ABC66-38E3-C9B2-0376-C554313150A1}" dt="2021-10-06T17:42:33.850" v="515"/>
      <pc:docMkLst>
        <pc:docMk/>
      </pc:docMkLst>
      <pc:sldChg chg="ord delCm">
        <pc:chgData name="Max Bronson" userId="S::mbronso2@students.kennesaw.edu::fcd45b29-c1ce-4aac-bfdc-7b6c9c2eb25a" providerId="AD" clId="Web-{065ABC66-38E3-C9B2-0376-C554313150A1}" dt="2021-10-06T17:35:51.214" v="408"/>
        <pc:sldMkLst>
          <pc:docMk/>
          <pc:sldMk cId="0" sldId="259"/>
        </pc:sldMkLst>
      </pc:sldChg>
      <pc:sldChg chg="ord">
        <pc:chgData name="Max Bronson" userId="S::mbronso2@students.kennesaw.edu::fcd45b29-c1ce-4aac-bfdc-7b6c9c2eb25a" providerId="AD" clId="Web-{065ABC66-38E3-C9B2-0376-C554313150A1}" dt="2021-10-06T17:36:00.184" v="409"/>
        <pc:sldMkLst>
          <pc:docMk/>
          <pc:sldMk cId="0" sldId="260"/>
        </pc:sldMkLst>
      </pc:sldChg>
      <pc:sldChg chg="delCm">
        <pc:chgData name="Max Bronson" userId="S::mbronso2@students.kennesaw.edu::fcd45b29-c1ce-4aac-bfdc-7b6c9c2eb25a" providerId="AD" clId="Web-{065ABC66-38E3-C9B2-0376-C554313150A1}" dt="2021-10-06T17:01:55.893" v="0"/>
        <pc:sldMkLst>
          <pc:docMk/>
          <pc:sldMk cId="0" sldId="261"/>
        </pc:sldMkLst>
      </pc:sldChg>
      <pc:sldChg chg="ord">
        <pc:chgData name="Max Bronson" userId="S::mbronso2@students.kennesaw.edu::fcd45b29-c1ce-4aac-bfdc-7b6c9c2eb25a" providerId="AD" clId="Web-{065ABC66-38E3-C9B2-0376-C554313150A1}" dt="2021-10-06T17:39:16.368" v="457"/>
        <pc:sldMkLst>
          <pc:docMk/>
          <pc:sldMk cId="0" sldId="267"/>
        </pc:sldMkLst>
      </pc:sldChg>
      <pc:sldChg chg="ord">
        <pc:chgData name="Max Bronson" userId="S::mbronso2@students.kennesaw.edu::fcd45b29-c1ce-4aac-bfdc-7b6c9c2eb25a" providerId="AD" clId="Web-{065ABC66-38E3-C9B2-0376-C554313150A1}" dt="2021-10-06T17:39:16.368" v="456"/>
        <pc:sldMkLst>
          <pc:docMk/>
          <pc:sldMk cId="0" sldId="268"/>
        </pc:sldMkLst>
      </pc:sldChg>
      <pc:sldChg chg="modSp ord">
        <pc:chgData name="Max Bronson" userId="S::mbronso2@students.kennesaw.edu::fcd45b29-c1ce-4aac-bfdc-7b6c9c2eb25a" providerId="AD" clId="Web-{065ABC66-38E3-C9B2-0376-C554313150A1}" dt="2021-10-06T17:38:32.897" v="455"/>
        <pc:sldMkLst>
          <pc:docMk/>
          <pc:sldMk cId="0" sldId="271"/>
        </pc:sldMkLst>
        <pc:spChg chg="mod">
          <ac:chgData name="Max Bronson" userId="S::mbronso2@students.kennesaw.edu::fcd45b29-c1ce-4aac-bfdc-7b6c9c2eb25a" providerId="AD" clId="Web-{065ABC66-38E3-C9B2-0376-C554313150A1}" dt="2021-10-06T17:02:17.020" v="11" actId="20577"/>
          <ac:spMkLst>
            <pc:docMk/>
            <pc:sldMk cId="0" sldId="271"/>
            <ac:spMk id="264" creationId="{00000000-0000-0000-0000-000000000000}"/>
          </ac:spMkLst>
        </pc:spChg>
      </pc:sldChg>
      <pc:sldChg chg="modSp ord">
        <pc:chgData name="Max Bronson" userId="S::mbronso2@students.kennesaw.edu::fcd45b29-c1ce-4aac-bfdc-7b6c9c2eb25a" providerId="AD" clId="Web-{065ABC66-38E3-C9B2-0376-C554313150A1}" dt="2021-10-06T17:38:32.897" v="454"/>
        <pc:sldMkLst>
          <pc:docMk/>
          <pc:sldMk cId="0" sldId="272"/>
        </pc:sldMkLst>
        <pc:spChg chg="mod">
          <ac:chgData name="Max Bronson" userId="S::mbronso2@students.kennesaw.edu::fcd45b29-c1ce-4aac-bfdc-7b6c9c2eb25a" providerId="AD" clId="Web-{065ABC66-38E3-C9B2-0376-C554313150A1}" dt="2021-10-06T17:02:20.785" v="12" actId="20577"/>
          <ac:spMkLst>
            <pc:docMk/>
            <pc:sldMk cId="0" sldId="272"/>
            <ac:spMk id="271" creationId="{00000000-0000-0000-0000-000000000000}"/>
          </ac:spMkLst>
        </pc:spChg>
      </pc:sldChg>
      <pc:sldChg chg="ord">
        <pc:chgData name="Max Bronson" userId="S::mbronso2@students.kennesaw.edu::fcd45b29-c1ce-4aac-bfdc-7b6c9c2eb25a" providerId="AD" clId="Web-{065ABC66-38E3-C9B2-0376-C554313150A1}" dt="2021-10-06T17:38:32.897" v="453"/>
        <pc:sldMkLst>
          <pc:docMk/>
          <pc:sldMk cId="0" sldId="273"/>
        </pc:sldMkLst>
      </pc:sldChg>
      <pc:sldChg chg="ord">
        <pc:chgData name="Max Bronson" userId="S::mbronso2@students.kennesaw.edu::fcd45b29-c1ce-4aac-bfdc-7b6c9c2eb25a" providerId="AD" clId="Web-{065ABC66-38E3-C9B2-0376-C554313150A1}" dt="2021-10-06T17:38:32.897" v="452"/>
        <pc:sldMkLst>
          <pc:docMk/>
          <pc:sldMk cId="0" sldId="274"/>
        </pc:sldMkLst>
      </pc:sldChg>
      <pc:sldChg chg="addSp delSp modSp delCm">
        <pc:chgData name="Max Bronson" userId="S::mbronso2@students.kennesaw.edu::fcd45b29-c1ce-4aac-bfdc-7b6c9c2eb25a" providerId="AD" clId="Web-{065ABC66-38E3-C9B2-0376-C554313150A1}" dt="2021-10-06T17:16:05.918" v="401"/>
        <pc:sldMkLst>
          <pc:docMk/>
          <pc:sldMk cId="0" sldId="280"/>
        </pc:sldMkLst>
        <pc:spChg chg="mod">
          <ac:chgData name="Max Bronson" userId="S::mbronso2@students.kennesaw.edu::fcd45b29-c1ce-4aac-bfdc-7b6c9c2eb25a" providerId="AD" clId="Web-{065ABC66-38E3-C9B2-0376-C554313150A1}" dt="2021-10-06T17:12:25.310" v="229" actId="20577"/>
          <ac:spMkLst>
            <pc:docMk/>
            <pc:sldMk cId="0" sldId="280"/>
            <ac:spMk id="329" creationId="{00000000-0000-0000-0000-000000000000}"/>
          </ac:spMkLst>
        </pc:spChg>
        <pc:graphicFrameChg chg="add del mod modGraphic">
          <ac:chgData name="Max Bronson" userId="S::mbronso2@students.kennesaw.edu::fcd45b29-c1ce-4aac-bfdc-7b6c9c2eb25a" providerId="AD" clId="Web-{065ABC66-38E3-C9B2-0376-C554313150A1}" dt="2021-10-06T17:16:05.918" v="401"/>
          <ac:graphicFrameMkLst>
            <pc:docMk/>
            <pc:sldMk cId="0" sldId="280"/>
            <ac:graphicFrameMk id="331" creationId="{00000000-0000-0000-0000-000000000000}"/>
          </ac:graphicFrameMkLst>
        </pc:graphicFrameChg>
      </pc:sldChg>
      <pc:sldChg chg="addCm">
        <pc:chgData name="Max Bronson" userId="S::mbronso2@students.kennesaw.edu::fcd45b29-c1ce-4aac-bfdc-7b6c9c2eb25a" providerId="AD" clId="Web-{065ABC66-38E3-C9B2-0376-C554313150A1}" dt="2021-10-06T17:03:02.898" v="13"/>
        <pc:sldMkLst>
          <pc:docMk/>
          <pc:sldMk cId="0" sldId="286"/>
        </pc:sldMkLst>
      </pc:sldChg>
      <pc:sldChg chg="modSp delCm">
        <pc:chgData name="Max Bronson" userId="S::mbronso2@students.kennesaw.edu::fcd45b29-c1ce-4aac-bfdc-7b6c9c2eb25a" providerId="AD" clId="Web-{065ABC66-38E3-C9B2-0376-C554313150A1}" dt="2021-10-06T17:32:45.405" v="405"/>
        <pc:sldMkLst>
          <pc:docMk/>
          <pc:sldMk cId="0" sldId="290"/>
        </pc:sldMkLst>
        <pc:spChg chg="mod">
          <ac:chgData name="Max Bronson" userId="S::mbronso2@students.kennesaw.edu::fcd45b29-c1ce-4aac-bfdc-7b6c9c2eb25a" providerId="AD" clId="Web-{065ABC66-38E3-C9B2-0376-C554313150A1}" dt="2021-10-06T17:24:28.373" v="404" actId="20577"/>
          <ac:spMkLst>
            <pc:docMk/>
            <pc:sldMk cId="0" sldId="290"/>
            <ac:spMk id="406" creationId="{00000000-0000-0000-0000-000000000000}"/>
          </ac:spMkLst>
        </pc:spChg>
      </pc:sldChg>
      <pc:sldChg chg="delCm">
        <pc:chgData name="Max Bronson" userId="S::mbronso2@students.kennesaw.edu::fcd45b29-c1ce-4aac-bfdc-7b6c9c2eb25a" providerId="AD" clId="Web-{065ABC66-38E3-C9B2-0376-C554313150A1}" dt="2021-10-06T17:03:23.211" v="14"/>
        <pc:sldMkLst>
          <pc:docMk/>
          <pc:sldMk cId="0" sldId="292"/>
        </pc:sldMkLst>
      </pc:sldChg>
      <pc:sldChg chg="modSp delCm">
        <pc:chgData name="Max Bronson" userId="S::mbronso2@students.kennesaw.edu::fcd45b29-c1ce-4aac-bfdc-7b6c9c2eb25a" providerId="AD" clId="Web-{065ABC66-38E3-C9B2-0376-C554313150A1}" dt="2021-10-06T17:10:27.286" v="215"/>
        <pc:sldMkLst>
          <pc:docMk/>
          <pc:sldMk cId="264591884" sldId="299"/>
        </pc:sldMkLst>
        <pc:graphicFrameChg chg="mod modGraphic">
          <ac:chgData name="Max Bronson" userId="S::mbronso2@students.kennesaw.edu::fcd45b29-c1ce-4aac-bfdc-7b6c9c2eb25a" providerId="AD" clId="Web-{065ABC66-38E3-C9B2-0376-C554313150A1}" dt="2021-10-06T17:10:27.286" v="215"/>
          <ac:graphicFrameMkLst>
            <pc:docMk/>
            <pc:sldMk cId="264591884" sldId="299"/>
            <ac:graphicFrameMk id="347" creationId="{00000000-0000-0000-0000-000000000000}"/>
          </ac:graphicFrameMkLst>
        </pc:graphicFrameChg>
      </pc:sldChg>
      <pc:sldChg chg="modSp add replId">
        <pc:chgData name="Max Bronson" userId="S::mbronso2@students.kennesaw.edu::fcd45b29-c1ce-4aac-bfdc-7b6c9c2eb25a" providerId="AD" clId="Web-{065ABC66-38E3-C9B2-0376-C554313150A1}" dt="2021-10-06T17:36:47.218" v="430" actId="20577"/>
        <pc:sldMkLst>
          <pc:docMk/>
          <pc:sldMk cId="3172305282" sldId="302"/>
        </pc:sldMkLst>
        <pc:spChg chg="mod">
          <ac:chgData name="Max Bronson" userId="S::mbronso2@students.kennesaw.edu::fcd45b29-c1ce-4aac-bfdc-7b6c9c2eb25a" providerId="AD" clId="Web-{065ABC66-38E3-C9B2-0376-C554313150A1}" dt="2021-10-06T17:36:25.466" v="420" actId="20577"/>
          <ac:spMkLst>
            <pc:docMk/>
            <pc:sldMk cId="3172305282" sldId="302"/>
            <ac:spMk id="227" creationId="{00000000-0000-0000-0000-000000000000}"/>
          </ac:spMkLst>
        </pc:spChg>
        <pc:spChg chg="mod">
          <ac:chgData name="Max Bronson" userId="S::mbronso2@students.kennesaw.edu::fcd45b29-c1ce-4aac-bfdc-7b6c9c2eb25a" providerId="AD" clId="Web-{065ABC66-38E3-C9B2-0376-C554313150A1}" dt="2021-10-06T17:36:47.218" v="430" actId="20577"/>
          <ac:spMkLst>
            <pc:docMk/>
            <pc:sldMk cId="3172305282" sldId="302"/>
            <ac:spMk id="228" creationId="{00000000-0000-0000-0000-000000000000}"/>
          </ac:spMkLst>
        </pc:spChg>
      </pc:sldChg>
      <pc:sldChg chg="new del">
        <pc:chgData name="Max Bronson" userId="S::mbronso2@students.kennesaw.edu::fcd45b29-c1ce-4aac-bfdc-7b6c9c2eb25a" providerId="AD" clId="Web-{065ABC66-38E3-C9B2-0376-C554313150A1}" dt="2021-10-06T17:37:03.750" v="432"/>
        <pc:sldMkLst>
          <pc:docMk/>
          <pc:sldMk cId="2554885159" sldId="303"/>
        </pc:sldMkLst>
      </pc:sldChg>
      <pc:sldChg chg="modSp add replId">
        <pc:chgData name="Max Bronson" userId="S::mbronso2@students.kennesaw.edu::fcd45b29-c1ce-4aac-bfdc-7b6c9c2eb25a" providerId="AD" clId="Web-{065ABC66-38E3-C9B2-0376-C554313150A1}" dt="2021-10-06T17:37:21.861" v="451" actId="20577"/>
        <pc:sldMkLst>
          <pc:docMk/>
          <pc:sldMk cId="3524407520" sldId="303"/>
        </pc:sldMkLst>
        <pc:spChg chg="mod">
          <ac:chgData name="Max Bronson" userId="S::mbronso2@students.kennesaw.edu::fcd45b29-c1ce-4aac-bfdc-7b6c9c2eb25a" providerId="AD" clId="Web-{065ABC66-38E3-C9B2-0376-C554313150A1}" dt="2021-10-06T17:37:19.642" v="450" actId="20577"/>
          <ac:spMkLst>
            <pc:docMk/>
            <pc:sldMk cId="3524407520" sldId="303"/>
            <ac:spMk id="227" creationId="{00000000-0000-0000-0000-000000000000}"/>
          </ac:spMkLst>
        </pc:spChg>
        <pc:spChg chg="mod">
          <ac:chgData name="Max Bronson" userId="S::mbronso2@students.kennesaw.edu::fcd45b29-c1ce-4aac-bfdc-7b6c9c2eb25a" providerId="AD" clId="Web-{065ABC66-38E3-C9B2-0376-C554313150A1}" dt="2021-10-06T17:37:21.861" v="451" actId="20577"/>
          <ac:spMkLst>
            <pc:docMk/>
            <pc:sldMk cId="3524407520" sldId="303"/>
            <ac:spMk id="228" creationId="{00000000-0000-0000-0000-000000000000}"/>
          </ac:spMkLst>
        </pc:spChg>
      </pc:sldChg>
      <pc:sldChg chg="modSp add replId">
        <pc:chgData name="Max Bronson" userId="S::mbronso2@students.kennesaw.edu::fcd45b29-c1ce-4aac-bfdc-7b6c9c2eb25a" providerId="AD" clId="Web-{065ABC66-38E3-C9B2-0376-C554313150A1}" dt="2021-10-06T17:39:43.354" v="469" actId="20577"/>
        <pc:sldMkLst>
          <pc:docMk/>
          <pc:sldMk cId="1081719335" sldId="304"/>
        </pc:sldMkLst>
        <pc:spChg chg="mod">
          <ac:chgData name="Max Bronson" userId="S::mbronso2@students.kennesaw.edu::fcd45b29-c1ce-4aac-bfdc-7b6c9c2eb25a" providerId="AD" clId="Web-{065ABC66-38E3-C9B2-0376-C554313150A1}" dt="2021-10-06T17:39:43.354" v="469" actId="20577"/>
          <ac:spMkLst>
            <pc:docMk/>
            <pc:sldMk cId="1081719335" sldId="304"/>
            <ac:spMk id="227" creationId="{00000000-0000-0000-0000-000000000000}"/>
          </ac:spMkLst>
        </pc:spChg>
      </pc:sldChg>
      <pc:sldChg chg="modSp add">
        <pc:chgData name="Max Bronson" userId="S::mbronso2@students.kennesaw.edu::fcd45b29-c1ce-4aac-bfdc-7b6c9c2eb25a" providerId="AD" clId="Web-{065ABC66-38E3-C9B2-0376-C554313150A1}" dt="2021-10-06T17:42:33.850" v="515"/>
        <pc:sldMkLst>
          <pc:docMk/>
          <pc:sldMk cId="1171923138" sldId="305"/>
        </pc:sldMkLst>
        <pc:graphicFrameChg chg="mod modGraphic">
          <ac:chgData name="Max Bronson" userId="S::mbronso2@students.kennesaw.edu::fcd45b29-c1ce-4aac-bfdc-7b6c9c2eb25a" providerId="AD" clId="Web-{065ABC66-38E3-C9B2-0376-C554313150A1}" dt="2021-10-06T17:42:33.850" v="515"/>
          <ac:graphicFrameMkLst>
            <pc:docMk/>
            <pc:sldMk cId="1171923138" sldId="305"/>
            <ac:graphicFrameMk id="322" creationId="{00000000-0000-0000-0000-000000000000}"/>
          </ac:graphicFrameMkLst>
        </pc:graphicFrameChg>
      </pc:sldChg>
    </pc:docChg>
  </pc:docChgLst>
  <pc:docChgLst>
    <pc:chgData name="Denny Mannakulathil" userId="S::dmannaku@students.kennesaw.edu::385228cc-93b3-4f88-ab5e-813702f9eab6" providerId="AD" clId="Web-{86862BCA-7264-17CD-ECAB-6C6347327146}"/>
    <pc:docChg chg="modSld">
      <pc:chgData name="Denny Mannakulathil" userId="S::dmannaku@students.kennesaw.edu::385228cc-93b3-4f88-ab5e-813702f9eab6" providerId="AD" clId="Web-{86862BCA-7264-17CD-ECAB-6C6347327146}" dt="2021-10-07T01:22:19.251" v="2" actId="20577"/>
      <pc:docMkLst>
        <pc:docMk/>
      </pc:docMkLst>
      <pc:sldChg chg="modSp">
        <pc:chgData name="Denny Mannakulathil" userId="S::dmannaku@students.kennesaw.edu::385228cc-93b3-4f88-ab5e-813702f9eab6" providerId="AD" clId="Web-{86862BCA-7264-17CD-ECAB-6C6347327146}" dt="2021-10-07T01:22:19.251" v="2" actId="20577"/>
        <pc:sldMkLst>
          <pc:docMk/>
          <pc:sldMk cId="0" sldId="294"/>
        </pc:sldMkLst>
        <pc:spChg chg="mod">
          <ac:chgData name="Denny Mannakulathil" userId="S::dmannaku@students.kennesaw.edu::385228cc-93b3-4f88-ab5e-813702f9eab6" providerId="AD" clId="Web-{86862BCA-7264-17CD-ECAB-6C6347327146}" dt="2021-10-07T01:22:19.251" v="2" actId="20577"/>
          <ac:spMkLst>
            <pc:docMk/>
            <pc:sldMk cId="0" sldId="294"/>
            <ac:spMk id="433" creationId="{00000000-0000-0000-0000-000000000000}"/>
          </ac:spMkLst>
        </pc:spChg>
      </pc:sldChg>
    </pc:docChg>
  </pc:docChgLst>
  <pc:docChgLst>
    <pc:chgData name="Denny Mannakulathil" userId="S::dmannaku@students.kennesaw.edu::385228cc-93b3-4f88-ab5e-813702f9eab6" providerId="AD" clId="Web-{92D0BC68-B0D7-D693-4B48-ED588737FD85}"/>
    <pc:docChg chg="modSld">
      <pc:chgData name="Denny Mannakulathil" userId="S::dmannaku@students.kennesaw.edu::385228cc-93b3-4f88-ab5e-813702f9eab6" providerId="AD" clId="Web-{92D0BC68-B0D7-D693-4B48-ED588737FD85}" dt="2021-10-04T23:36:24.814" v="421"/>
      <pc:docMkLst>
        <pc:docMk/>
      </pc:docMkLst>
      <pc:sldChg chg="delSp">
        <pc:chgData name="Denny Mannakulathil" userId="S::dmannaku@students.kennesaw.edu::385228cc-93b3-4f88-ab5e-813702f9eab6" providerId="AD" clId="Web-{92D0BC68-B0D7-D693-4B48-ED588737FD85}" dt="2021-10-04T23:22:36.162" v="343"/>
        <pc:sldMkLst>
          <pc:docMk/>
          <pc:sldMk cId="0" sldId="275"/>
        </pc:sldMkLst>
        <pc:picChg chg="del">
          <ac:chgData name="Denny Mannakulathil" userId="S::dmannaku@students.kennesaw.edu::385228cc-93b3-4f88-ab5e-813702f9eab6" providerId="AD" clId="Web-{92D0BC68-B0D7-D693-4B48-ED588737FD85}" dt="2021-10-04T23:22:36.162" v="343"/>
          <ac:picMkLst>
            <pc:docMk/>
            <pc:sldMk cId="0" sldId="275"/>
            <ac:picMk id="293" creationId="{00000000-0000-0000-0000-000000000000}"/>
          </ac:picMkLst>
        </pc:picChg>
      </pc:sldChg>
      <pc:sldChg chg="addSp modSp">
        <pc:chgData name="Denny Mannakulathil" userId="S::dmannaku@students.kennesaw.edu::385228cc-93b3-4f88-ab5e-813702f9eab6" providerId="AD" clId="Web-{92D0BC68-B0D7-D693-4B48-ED588737FD85}" dt="2021-10-04T23:36:24.814" v="421"/>
        <pc:sldMkLst>
          <pc:docMk/>
          <pc:sldMk cId="0" sldId="288"/>
        </pc:sldMkLst>
        <pc:spChg chg="add">
          <ac:chgData name="Denny Mannakulathil" userId="S::dmannaku@students.kennesaw.edu::385228cc-93b3-4f88-ab5e-813702f9eab6" providerId="AD" clId="Web-{92D0BC68-B0D7-D693-4B48-ED588737FD85}" dt="2021-10-04T22:58:50.849" v="342"/>
          <ac:spMkLst>
            <pc:docMk/>
            <pc:sldMk cId="0" sldId="288"/>
            <ac:spMk id="2" creationId="{660BFB52-25AB-4045-9935-92FBA4CF497E}"/>
          </ac:spMkLst>
        </pc:spChg>
        <pc:graphicFrameChg chg="mod modGraphic">
          <ac:chgData name="Denny Mannakulathil" userId="S::dmannaku@students.kennesaw.edu::385228cc-93b3-4f88-ab5e-813702f9eab6" providerId="AD" clId="Web-{92D0BC68-B0D7-D693-4B48-ED588737FD85}" dt="2021-10-04T23:36:24.814" v="421"/>
          <ac:graphicFrameMkLst>
            <pc:docMk/>
            <pc:sldMk cId="0" sldId="288"/>
            <ac:graphicFrameMk id="392" creationId="{00000000-0000-0000-0000-000000000000}"/>
          </ac:graphicFrameMkLst>
        </pc:graphicFrameChg>
      </pc:sldChg>
      <pc:sldChg chg="modSp">
        <pc:chgData name="Denny Mannakulathil" userId="S::dmannaku@students.kennesaw.edu::385228cc-93b3-4f88-ab5e-813702f9eab6" providerId="AD" clId="Web-{92D0BC68-B0D7-D693-4B48-ED588737FD85}" dt="2021-10-04T22:44:35.961" v="341"/>
        <pc:sldMkLst>
          <pc:docMk/>
          <pc:sldMk cId="0" sldId="291"/>
        </pc:sldMkLst>
        <pc:graphicFrameChg chg="mod modGraphic">
          <ac:chgData name="Denny Mannakulathil" userId="S::dmannaku@students.kennesaw.edu::385228cc-93b3-4f88-ab5e-813702f9eab6" providerId="AD" clId="Web-{92D0BC68-B0D7-D693-4B48-ED588737FD85}" dt="2021-10-04T22:44:35.961" v="341"/>
          <ac:graphicFrameMkLst>
            <pc:docMk/>
            <pc:sldMk cId="0" sldId="291"/>
            <ac:graphicFrameMk id="413" creationId="{00000000-0000-0000-0000-000000000000}"/>
          </ac:graphicFrameMkLst>
        </pc:graphicFrameChg>
      </pc:sldChg>
    </pc:docChg>
  </pc:docChgLst>
  <pc:docChgLst>
    <pc:chgData name="Denny Mannakulathil" userId="S::dmannaku@students.kennesaw.edu::385228cc-93b3-4f88-ab5e-813702f9eab6" providerId="AD" clId="Web-{9D33309D-00E4-4EFC-9196-23121A49D776}"/>
    <pc:docChg chg="modSld">
      <pc:chgData name="Denny Mannakulathil" userId="S::dmannaku@students.kennesaw.edu::385228cc-93b3-4f88-ab5e-813702f9eab6" providerId="AD" clId="Web-{9D33309D-00E4-4EFC-9196-23121A49D776}" dt="2021-10-06T01:19:46.387" v="7" actId="14100"/>
      <pc:docMkLst>
        <pc:docMk/>
      </pc:docMkLst>
      <pc:sldChg chg="addSp delSp modSp">
        <pc:chgData name="Denny Mannakulathil" userId="S::dmannaku@students.kennesaw.edu::385228cc-93b3-4f88-ab5e-813702f9eab6" providerId="AD" clId="Web-{9D33309D-00E4-4EFC-9196-23121A49D776}" dt="2021-10-06T01:19:46.387" v="7" actId="14100"/>
        <pc:sldMkLst>
          <pc:docMk/>
          <pc:sldMk cId="0" sldId="261"/>
        </pc:sldMkLst>
        <pc:picChg chg="add del mod">
          <ac:chgData name="Denny Mannakulathil" userId="S::dmannaku@students.kennesaw.edu::385228cc-93b3-4f88-ab5e-813702f9eab6" providerId="AD" clId="Web-{9D33309D-00E4-4EFC-9196-23121A49D776}" dt="2021-10-06T01:18:18.932" v="3"/>
          <ac:picMkLst>
            <pc:docMk/>
            <pc:sldMk cId="0" sldId="261"/>
            <ac:picMk id="2" creationId="{C626E6C4-1076-497F-9A5A-4509D97AABFF}"/>
          </ac:picMkLst>
        </pc:picChg>
        <pc:picChg chg="add mod">
          <ac:chgData name="Denny Mannakulathil" userId="S::dmannaku@students.kennesaw.edu::385228cc-93b3-4f88-ab5e-813702f9eab6" providerId="AD" clId="Web-{9D33309D-00E4-4EFC-9196-23121A49D776}" dt="2021-10-06T01:19:46.387" v="7" actId="14100"/>
          <ac:picMkLst>
            <pc:docMk/>
            <pc:sldMk cId="0" sldId="261"/>
            <ac:picMk id="3" creationId="{7A60314A-F983-4E14-A870-2C5F07A5422F}"/>
          </ac:picMkLst>
        </pc:picChg>
        <pc:picChg chg="del">
          <ac:chgData name="Denny Mannakulathil" userId="S::dmannaku@students.kennesaw.edu::385228cc-93b3-4f88-ab5e-813702f9eab6" providerId="AD" clId="Web-{9D33309D-00E4-4EFC-9196-23121A49D776}" dt="2021-10-06T01:18:03.541" v="0"/>
          <ac:picMkLst>
            <pc:docMk/>
            <pc:sldMk cId="0" sldId="261"/>
            <ac:picMk id="192" creationId="{00000000-0000-0000-0000-000000000000}"/>
          </ac:picMkLst>
        </pc:picChg>
      </pc:sldChg>
    </pc:docChg>
  </pc:docChgLst>
  <pc:docChgLst>
    <pc:chgData name="Denny Mannakulathil" userId="S::dmannaku@students.kennesaw.edu::385228cc-93b3-4f88-ab5e-813702f9eab6" providerId="AD" clId="Web-{33BE689B-E984-9FFF-9D4D-8F0214173E8E}"/>
    <pc:docChg chg="modSld">
      <pc:chgData name="Denny Mannakulathil" userId="S::dmannaku@students.kennesaw.edu::385228cc-93b3-4f88-ab5e-813702f9eab6" providerId="AD" clId="Web-{33BE689B-E984-9FFF-9D4D-8F0214173E8E}" dt="2021-10-06T22:33:08.842" v="9" actId="1076"/>
      <pc:docMkLst>
        <pc:docMk/>
      </pc:docMkLst>
      <pc:sldChg chg="addSp delSp modSp">
        <pc:chgData name="Denny Mannakulathil" userId="S::dmannaku@students.kennesaw.edu::385228cc-93b3-4f88-ab5e-813702f9eab6" providerId="AD" clId="Web-{33BE689B-E984-9FFF-9D4D-8F0214173E8E}" dt="2021-10-06T22:33:08.842" v="9" actId="1076"/>
        <pc:sldMkLst>
          <pc:docMk/>
          <pc:sldMk cId="0" sldId="262"/>
        </pc:sldMkLst>
        <pc:spChg chg="add del mod">
          <ac:chgData name="Denny Mannakulathil" userId="S::dmannaku@students.kennesaw.edu::385228cc-93b3-4f88-ab5e-813702f9eab6" providerId="AD" clId="Web-{33BE689B-E984-9FFF-9D4D-8F0214173E8E}" dt="2021-10-06T22:32:53.264" v="5"/>
          <ac:spMkLst>
            <pc:docMk/>
            <pc:sldMk cId="0" sldId="262"/>
            <ac:spMk id="3" creationId="{00AA4C33-0746-414B-8F05-FAD76C69E1FE}"/>
          </ac:spMkLst>
        </pc:spChg>
        <pc:spChg chg="del">
          <ac:chgData name="Denny Mannakulathil" userId="S::dmannaku@students.kennesaw.edu::385228cc-93b3-4f88-ab5e-813702f9eab6" providerId="AD" clId="Web-{33BE689B-E984-9FFF-9D4D-8F0214173E8E}" dt="2021-10-06T22:32:44.389" v="1"/>
          <ac:spMkLst>
            <pc:docMk/>
            <pc:sldMk cId="0" sldId="262"/>
            <ac:spMk id="198" creationId="{00000000-0000-0000-0000-000000000000}"/>
          </ac:spMkLst>
        </pc:spChg>
        <pc:picChg chg="add mod">
          <ac:chgData name="Denny Mannakulathil" userId="S::dmannaku@students.kennesaw.edu::385228cc-93b3-4f88-ab5e-813702f9eab6" providerId="AD" clId="Web-{33BE689B-E984-9FFF-9D4D-8F0214173E8E}" dt="2021-10-06T22:33:08.842" v="9" actId="1076"/>
          <ac:picMkLst>
            <pc:docMk/>
            <pc:sldMk cId="0" sldId="262"/>
            <ac:picMk id="4" creationId="{434FFB9B-3990-4283-82F7-64091753F0CD}"/>
          </ac:picMkLst>
        </pc:picChg>
        <pc:picChg chg="del">
          <ac:chgData name="Denny Mannakulathil" userId="S::dmannaku@students.kennesaw.edu::385228cc-93b3-4f88-ab5e-813702f9eab6" providerId="AD" clId="Web-{33BE689B-E984-9FFF-9D4D-8F0214173E8E}" dt="2021-10-06T22:32:41.232" v="0"/>
          <ac:picMkLst>
            <pc:docMk/>
            <pc:sldMk cId="0" sldId="262"/>
            <ac:picMk id="200" creationId="{00000000-0000-0000-0000-000000000000}"/>
          </ac:picMkLst>
        </pc:picChg>
      </pc:sldChg>
    </pc:docChg>
  </pc:docChgLst>
  <pc:docChgLst>
    <pc:chgData name="Oscar Montealegre" userId="S::omonteal@students.kennesaw.edu::6062b22b-b661-472a-ac93-93e1f92b9739" providerId="AD" clId="Web-{1EC0DC2A-DE5B-9602-642C-22D9E50A5171}"/>
    <pc:docChg chg="modSld">
      <pc:chgData name="Oscar Montealegre" userId="S::omonteal@students.kennesaw.edu::6062b22b-b661-472a-ac93-93e1f92b9739" providerId="AD" clId="Web-{1EC0DC2A-DE5B-9602-642C-22D9E50A5171}" dt="2021-10-07T01:04:28.652" v="51" actId="20577"/>
      <pc:docMkLst>
        <pc:docMk/>
      </pc:docMkLst>
      <pc:sldChg chg="modSp">
        <pc:chgData name="Oscar Montealegre" userId="S::omonteal@students.kennesaw.edu::6062b22b-b661-472a-ac93-93e1f92b9739" providerId="AD" clId="Web-{1EC0DC2A-DE5B-9602-642C-22D9E50A5171}" dt="2021-10-07T01:04:28.652" v="51" actId="20577"/>
        <pc:sldMkLst>
          <pc:docMk/>
          <pc:sldMk cId="0" sldId="294"/>
        </pc:sldMkLst>
        <pc:spChg chg="mod">
          <ac:chgData name="Oscar Montealegre" userId="S::omonteal@students.kennesaw.edu::6062b22b-b661-472a-ac93-93e1f92b9739" providerId="AD" clId="Web-{1EC0DC2A-DE5B-9602-642C-22D9E50A5171}" dt="2021-10-07T01:04:28.652" v="51" actId="20577"/>
          <ac:spMkLst>
            <pc:docMk/>
            <pc:sldMk cId="0" sldId="294"/>
            <ac:spMk id="433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10-04T16:26:13.919" idx="17">
    <p:pos x="10" y="10"/>
    <p:text>Kinect Camera Output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93dbf21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93dbf21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393dbf21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393dbf21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393dbf21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393dbf21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38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393dbf2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393dbf2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0fca3d49b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0fca3d49b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123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0fca3d49b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0fca3d49b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3bd33a61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43bd33a61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0a55abf7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0a55abf7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bd33a61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43bd33a61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0a55abf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40a55abf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dc747d1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dc747d1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bd33a61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43bd33a61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12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0f90c099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40f90c099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3c437d3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43c437d3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0a55abf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40a55abf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93dbf21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93dbf21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49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93dbf21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4393dbf21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3ce3d76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43ce3d76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3bd33a6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3bd33a6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3bd33a6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43bd33a6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c747d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dc747d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393dbf21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4393dbf21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93dbf21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93dbf21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91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393dbf21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393dbf21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0a55abf7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40a55abf7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0a55abf7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40a55abf7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0a55abf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40a55abf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dc747d1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dc747d1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393dbf2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Possibilities: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Raspberry Pi Manual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Lidar Technical Sheet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Pixhawk PX4 Manual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</a:t>
            </a:r>
            <a:endParaRPr/>
          </a:p>
        </p:txBody>
      </p:sp>
      <p:sp>
        <p:nvSpPr>
          <p:cNvPr id="430" name="Google Shape;430;g4393dbf2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93dbf2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93dbf2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fca3d4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fca3d4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93dbf21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93dbf21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393dbf21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393dbf21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93dbf21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93dbf21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93dbf21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93dbf21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5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3087300" y="-877500"/>
            <a:ext cx="3350399" cy="784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599" cy="335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99" cy="4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699" cy="438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601265"/>
            <a:ext cx="7848599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6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4914900"/>
            <a:ext cx="9144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599" cy="335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553200" y="481250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OR63hN9PyU?feature=oembed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en-us/work/shop/dell-laptops-and-notebooks/latitude-7285-2-in-1/spd/latitude-12-7285-2-in-1-lapto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werx.com/bioenno-blf-1220a-12v-20ah-lithium-iron-pvc?gclid=CjwKCAjwvuGJBhB1EiwACU1AidUdXUBPqNseuwFcMa4gFT77r_HIJKaF9_CZic4m1nt6XY3wvYJTUhoCHwIQAvD_Bw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dd-dkCG7BE" TargetMode="External"/><Relationship Id="rId3" Type="http://schemas.openxmlformats.org/officeDocument/2006/relationships/hyperlink" Target="https://ieeexplore.ieee.org/document/7894082" TargetMode="External"/><Relationship Id="rId7" Type="http://schemas.openxmlformats.org/officeDocument/2006/relationships/hyperlink" Target="https://www.tinkercad.com/things/eF5YDip8WDO-lidar-scanse" TargetMode="External"/><Relationship Id="rId12" Type="http://schemas.openxmlformats.org/officeDocument/2006/relationships/hyperlink" Target="https://www.mdpi.com/2072-4292/7/10/13070/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CKWZAtKTnU&amp;list=PLGs0VKk2DiYzguDvh5xk2XoX9V1VKP5Hv" TargetMode="External"/><Relationship Id="rId11" Type="http://schemas.openxmlformats.org/officeDocument/2006/relationships/hyperlink" Target="https://velodynelidar.com/products/puck/" TargetMode="External"/><Relationship Id="rId5" Type="http://schemas.openxmlformats.org/officeDocument/2006/relationships/hyperlink" Target="https://www.youtube.com/playlist?list=PLS1QulWo1RIa7D1O6skqDQ-JZ1GGHKK-K" TargetMode="External"/><Relationship Id="rId10" Type="http://schemas.openxmlformats.org/officeDocument/2006/relationships/hyperlink" Target="https://help.solidworks.com/2018/english/SolidWorks/sldworks/HIDD_OPTIONS_IMPORT_VRML_2.htm" TargetMode="External"/><Relationship Id="rId4" Type="http://schemas.openxmlformats.org/officeDocument/2006/relationships/hyperlink" Target="https://journals.sagepub.com/doi/10.5772/55477" TargetMode="External"/><Relationship Id="rId9" Type="http://schemas.openxmlformats.org/officeDocument/2006/relationships/hyperlink" Target="https://www.youtube.com/watch?v=FoEjihV7A-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34275" y="1597825"/>
            <a:ext cx="8628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36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Preliminary Design Review</a:t>
            </a:r>
            <a:endParaRPr sz="36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ctr"/>
            <a:r>
              <a:rPr lang="en" sz="2400" b="1">
                <a:solidFill>
                  <a:srgbClr val="F1C232"/>
                </a:solidFill>
                <a:latin typeface="Century Gothic"/>
                <a:sym typeface="Century Gothic"/>
              </a:rPr>
              <a:t>Automated Wheelchair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" sz="18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Max Bronson</a:t>
            </a:r>
          </a:p>
          <a:p>
            <a:pPr marL="0" indent="0">
              <a:spcBef>
                <a:spcPts val="0"/>
              </a:spcBef>
            </a:pPr>
            <a:r>
              <a:rPr lang="en" sz="18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Oscar Montealegre</a:t>
            </a:r>
          </a:p>
          <a:p>
            <a:pPr marL="0" indent="0">
              <a:spcBef>
                <a:spcPts val="0"/>
              </a:spcBef>
            </a:pPr>
            <a:r>
              <a:rPr lang="en" sz="18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Denny </a:t>
            </a:r>
            <a:r>
              <a:rPr lang="en" sz="1800" err="1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Mannakulathil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</a:rPr>
              <a:t>Supporting Video</a:t>
            </a: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5DB6AA09-99CF-4C54-815B-F4F5993479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5267" y="1277409"/>
            <a:ext cx="6680199" cy="37486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CCAF9-323C-4CB8-9739-CD26F4E0D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0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VLP-16 Dimensions</a:t>
            </a:r>
            <a:endParaRPr lang="en-US"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838200" y="12176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40FF91B6-711A-472E-A5D9-F9C6651F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3" r="729" b="115"/>
          <a:stretch/>
        </p:blipFill>
        <p:spPr>
          <a:xfrm>
            <a:off x="1015253" y="1373768"/>
            <a:ext cx="7113514" cy="30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</a:rPr>
              <a:t>Sensor Diagrams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5A2EC17-FBE7-4022-972C-F0D3C1FA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44" y="1401862"/>
            <a:ext cx="5366543" cy="34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7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Design &amp; Trade Study Results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Microcontrollers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Sensors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Battery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Structure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Microcontrollers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1"/>
          </p:nvPr>
        </p:nvSpPr>
        <p:spPr>
          <a:xfrm>
            <a:off x="647700" y="1733662"/>
            <a:ext cx="7848600" cy="2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Arduino Mega 2560 Rev3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54 digital I/O pins (15 PWM output)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16 analog input pins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4 UARTs (hardware serial ports)</a:t>
            </a:r>
            <a:endParaRPr lang="en"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16 MHz Crystal Oscillator (processor)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8 kB of on-board RAM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256 kB of memory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101.52mm X 53.3mm, 37 grams</a:t>
            </a:r>
            <a:endParaRPr lang="en-US"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61" y="1902744"/>
            <a:ext cx="3804577" cy="206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53AC1C-7927-4B3B-8E59-F6CB8F4DE8D6}"/>
              </a:ext>
            </a:extLst>
          </p:cNvPr>
          <p:cNvSpPr txBox="1"/>
          <p:nvPr/>
        </p:nvSpPr>
        <p:spPr>
          <a:xfrm>
            <a:off x="5067945" y="4890537"/>
            <a:ext cx="4176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Source: https://store.arduino.cc/usa/arduino-mega-2560-rev3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Linux Workstation</a:t>
            </a:r>
            <a:endParaRPr lang="en-US"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1"/>
          </p:nvPr>
        </p:nvSpPr>
        <p:spPr>
          <a:xfrm>
            <a:off x="647700" y="1284345"/>
            <a:ext cx="7848600" cy="2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Dell Latitude 7285</a:t>
            </a:r>
            <a:endParaRPr lang="en-US" sz="24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2-in-1 laptop tablet combination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Intel Core 7th Generation i7-7Y57 Processor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16GB LPDDR3 Memory</a:t>
            </a:r>
            <a:endParaRPr lang="en"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12.3" Screen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.28" X 10.8" X 8.2", 680 g</a:t>
            </a:r>
            <a:endParaRPr lang="en-US" sz="24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3AC1C-7927-4B3B-8E59-F6CB8F4DE8D6}"/>
              </a:ext>
            </a:extLst>
          </p:cNvPr>
          <p:cNvSpPr txBox="1"/>
          <p:nvPr/>
        </p:nvSpPr>
        <p:spPr>
          <a:xfrm>
            <a:off x="6961739" y="4905478"/>
            <a:ext cx="218040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Source: </a:t>
            </a:r>
            <a:r>
              <a:rPr lang="en">
                <a:solidFill>
                  <a:srgbClr val="FFD966"/>
                </a:solidFill>
                <a:latin typeface="Khand Medium"/>
                <a:ea typeface="Khand Medium"/>
                <a:sym typeface="Khand Medium"/>
                <a:hlinkClick r:id="rId3"/>
              </a:rPr>
              <a:t>https://www.dell.com/</a:t>
            </a:r>
            <a:endParaRPr lang="en-US">
              <a:solidFill>
                <a:srgbClr val="FFD966"/>
              </a:solidFill>
              <a:latin typeface="Khand Medium"/>
            </a:endParaRPr>
          </a:p>
        </p:txBody>
      </p:sp>
      <p:pic>
        <p:nvPicPr>
          <p:cNvPr id="3" name="Picture 3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440A060E-8C3F-4832-94E6-1421E0E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871" y="1647049"/>
            <a:ext cx="2997200" cy="18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145550" y="628800"/>
            <a:ext cx="8610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Machine Weighted Rating Trade Study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1" name="Google Shape;331;p37"/>
          <p:cNvGraphicFramePr/>
          <p:nvPr>
            <p:extLst>
              <p:ext uri="{D42A27DB-BD31-4B8C-83A1-F6EECF244321}">
                <p14:modId xmlns:p14="http://schemas.microsoft.com/office/powerpoint/2010/main" val="3188005303"/>
              </p:ext>
            </p:extLst>
          </p:nvPr>
        </p:nvGraphicFramePr>
        <p:xfrm>
          <a:off x="1159933" y="1261533"/>
          <a:ext cx="6087325" cy="3726324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9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33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Criteria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Dell Latitude 7285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Raspberry Pi 3.0</a:t>
                      </a:r>
                      <a:endParaRPr sz="2000" b="1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7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Processor Speed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4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2.0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Usability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0.10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0.3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Memory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4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0.8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70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Form Factor</a:t>
                      </a:r>
                      <a:endParaRPr lang="en"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.1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98639661"/>
                  </a:ext>
                </a:extLst>
              </a:tr>
              <a:tr h="526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Total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1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0000"/>
                          </a:solidFill>
                          <a:latin typeface="Khand"/>
                          <a:ea typeface="Khand"/>
                          <a:cs typeface="Khand"/>
                        </a:rPr>
                        <a:t>3.5</a:t>
                      </a:r>
                      <a:endParaRPr sz="1800" b="1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2.7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Velodyne VLP-16</a:t>
            </a:r>
            <a:endParaRPr lang="en-US" sz="18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1800"/>
            </a:pPr>
            <a:r>
              <a:rPr lang="en" sz="18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LiDAR (Light Detection &amp; Ranging) Sensor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Microsoft Kinect V2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400"/>
            </a:pPr>
            <a:r>
              <a:rPr lang="en" sz="18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Infrared, RGB sensors &amp; Microphone Array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</a:pP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</p:txBody>
      </p:sp>
      <p:pic>
        <p:nvPicPr>
          <p:cNvPr id="339" name="Google Shape;339;p38" descr="A picture containing indoor, kitchen appliance&#10;&#10;Description automatically generated"/>
          <p:cNvPicPr preferRelativeResize="0"/>
          <p:nvPr/>
        </p:nvPicPr>
        <p:blipFill rotWithShape="1">
          <a:blip r:embed="rId3"/>
          <a:srcRect l="6433" r="6433"/>
          <a:stretch/>
        </p:blipFill>
        <p:spPr>
          <a:xfrm>
            <a:off x="6294453" y="892820"/>
            <a:ext cx="2540361" cy="170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 descr="A picture containing text, electronics, square, stack&#10;&#10;Description automatically generated"/>
          <p:cNvPicPr preferRelativeResize="0"/>
          <p:nvPr/>
        </p:nvPicPr>
        <p:blipFill rotWithShape="1">
          <a:blip r:embed="rId4"/>
          <a:srcRect l="10274" r="10274"/>
          <a:stretch/>
        </p:blipFill>
        <p:spPr>
          <a:xfrm>
            <a:off x="6295772" y="3077441"/>
            <a:ext cx="2541835" cy="179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266850" y="495075"/>
            <a:ext cx="8610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LIDAR Weighted Rating Trade Study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7" name="Google Shape;347;p39"/>
          <p:cNvGraphicFramePr/>
          <p:nvPr>
            <p:extLst>
              <p:ext uri="{D42A27DB-BD31-4B8C-83A1-F6EECF244321}">
                <p14:modId xmlns:p14="http://schemas.microsoft.com/office/powerpoint/2010/main" val="3875367369"/>
              </p:ext>
            </p:extLst>
          </p:nvPr>
        </p:nvGraphicFramePr>
        <p:xfrm>
          <a:off x="1327738" y="1179925"/>
          <a:ext cx="6190200" cy="3522475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92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2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Criteria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Velodyne VLP-16</a:t>
                      </a:r>
                      <a:endParaRPr sz="2000" b="1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MS Kinect V2</a:t>
                      </a:r>
                      <a:endParaRPr lang="en" sz="2000" b="1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Range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0.25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1.25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Frequency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0.35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1.05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0.7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Angular Range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0.3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4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0.9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Cost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0.1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Total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1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Khand"/>
                          <a:ea typeface="Khand"/>
                          <a:cs typeface="Khand"/>
                        </a:rPr>
                        <a:t>4.0</a:t>
                      </a:r>
                      <a:endParaRPr sz="1800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</a:rPr>
                        <a:t>2.6</a:t>
                      </a:r>
                      <a:endParaRPr sz="1800" b="1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LiDAR &amp; Kinect Battery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 err="1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Bioenno</a:t>
            </a: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 Power Lithium Iron Phosphate Battery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Capacity - 20 Ah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480 Watt-Hours</a:t>
            </a:r>
            <a:endParaRPr lang="en"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Amps - 40 A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Voltage - 12 V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Type - Lithium Iron Phosphate (LiFePO4)</a:t>
            </a:r>
            <a:endParaRPr lang="en" sz="24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Dimensions – 9.5" X 5.5" X 3.5", 2.4kg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1D45C-7702-42E0-B8C0-F8932A7A0C0F}"/>
              </a:ext>
            </a:extLst>
          </p:cNvPr>
          <p:cNvSpPr txBox="1"/>
          <p:nvPr/>
        </p:nvSpPr>
        <p:spPr>
          <a:xfrm>
            <a:off x="6584576" y="461420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D966"/>
                </a:solidFill>
                <a:latin typeface="Khand Medium"/>
              </a:rPr>
              <a:t>Source: </a:t>
            </a:r>
            <a:r>
              <a:rPr lang="en-US">
                <a:solidFill>
                  <a:srgbClr val="FFD966"/>
                </a:solidFill>
                <a:latin typeface="Khand Medium"/>
                <a:hlinkClick r:id="rId3"/>
              </a:rPr>
              <a:t>https://powerwerx.com/</a:t>
            </a:r>
            <a:endParaRPr lang="en-US">
              <a:solidFill>
                <a:srgbClr val="FFD966"/>
              </a:solidFill>
              <a:latin typeface="Khand Medium"/>
            </a:endParaRPr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C3661DD-2A39-40A3-B2FB-68D5F508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576" y="2209437"/>
            <a:ext cx="2743200" cy="211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1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Overview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99533" y="1257300"/>
            <a:ext cx="5554134" cy="227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An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Autonomous </a:t>
            </a: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wheelchair that will implement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LIDAR </a:t>
            </a: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and a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Kinect</a:t>
            </a: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 Camera to maneuver through the world</a:t>
            </a:r>
            <a:endParaRPr lang="en" sz="2400">
              <a:solidFill>
                <a:srgbClr val="FFD966"/>
              </a:solidFill>
              <a:latin typeface="Khand Medium"/>
              <a:ea typeface="Khand Medium"/>
              <a:cs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</a:rPr>
              <a:t>Python</a:t>
            </a: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 based data interpretation and navigation 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Controlled with a user provided </a:t>
            </a:r>
            <a:r>
              <a:rPr lang="en" sz="2400">
                <a:solidFill>
                  <a:srgbClr val="FF0000"/>
                </a:solidFill>
                <a:latin typeface="Khand"/>
                <a:ea typeface="Khand"/>
                <a:cs typeface="Khand"/>
                <a:sym typeface="Khand"/>
              </a:rPr>
              <a:t>laptop</a:t>
            </a:r>
            <a:r>
              <a:rPr lang="en" sz="24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 and </a:t>
            </a:r>
            <a:r>
              <a:rPr lang="en" sz="2400">
                <a:solidFill>
                  <a:srgbClr val="FF0000"/>
                </a:solidFill>
                <a:latin typeface="Khand"/>
                <a:ea typeface="Khand"/>
                <a:cs typeface="Khand"/>
                <a:sym typeface="Khand"/>
              </a:rPr>
              <a:t>Arduino 2560 Rev3</a:t>
            </a:r>
            <a:endParaRPr lang="en" sz="2400">
              <a:solidFill>
                <a:srgbClr val="FF0000"/>
              </a:solidFill>
              <a:latin typeface="Khand"/>
              <a:ea typeface="Khand Medium"/>
              <a:cs typeface="Khand"/>
            </a:endParaRPr>
          </a:p>
        </p:txBody>
      </p:sp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E493FE4F-C6FC-460A-A9C3-055065C2D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5" t="6944" r="4745" b="11883"/>
          <a:stretch/>
        </p:blipFill>
        <p:spPr>
          <a:xfrm rot="5400000">
            <a:off x="5990167" y="1445684"/>
            <a:ext cx="3111504" cy="2226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266850" y="495075"/>
            <a:ext cx="8610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Battery Weighted Rating Trade Study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7" name="Google Shape;347;p39"/>
          <p:cNvGraphicFramePr/>
          <p:nvPr>
            <p:extLst>
              <p:ext uri="{D42A27DB-BD31-4B8C-83A1-F6EECF244321}">
                <p14:modId xmlns:p14="http://schemas.microsoft.com/office/powerpoint/2010/main" val="1286692613"/>
              </p:ext>
            </p:extLst>
          </p:nvPr>
        </p:nvGraphicFramePr>
        <p:xfrm>
          <a:off x="1327738" y="1179925"/>
          <a:ext cx="6190200" cy="3309085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92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2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Criteria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</a:t>
                      </a:r>
                      <a:endParaRPr sz="20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err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Bioenno</a:t>
                      </a: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 12V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Eco-Worthy 12V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4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Weight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0.6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4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0.9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1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Amps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0.1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0.3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0.3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Size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4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0.8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Cost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2.5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1.0</a:t>
                      </a:r>
                      <a:endParaRPr lang="en"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Total</a:t>
                      </a:r>
                      <a:endParaRPr sz="16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1</a:t>
                      </a: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0000"/>
                          </a:solidFill>
                          <a:latin typeface="Khand"/>
                          <a:ea typeface="Khand"/>
                          <a:cs typeface="Khand"/>
                        </a:rPr>
                        <a:t>4.2</a:t>
                      </a:r>
                      <a:endParaRPr lang="en" sz="1800" b="1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</a:rPr>
                        <a:t>2.6</a:t>
                      </a:r>
                      <a:endParaRPr sz="1800" b="1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Wheelchair Structure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Seat Height: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19 in.</a:t>
            </a:r>
            <a:endParaRPr lang="en-US" sz="2400">
              <a:solidFill>
                <a:srgbClr val="FF0000"/>
              </a:solidFill>
              <a:latin typeface="Khand Medium"/>
              <a:ea typeface="Khand Medium"/>
              <a:cs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Seat Depth: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</a:rPr>
              <a:t>19 in.</a:t>
            </a:r>
            <a:endParaRPr lang="en" sz="2400">
              <a:solidFill>
                <a:srgbClr val="FF0000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Back Height: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36 in.</a:t>
            </a:r>
            <a:endParaRPr sz="2400">
              <a:solidFill>
                <a:srgbClr val="FF0000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Width: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23 in.</a:t>
            </a:r>
            <a:endParaRPr lang="en" sz="2400">
              <a:solidFill>
                <a:srgbClr val="FF0000"/>
              </a:solidFill>
              <a:latin typeface="Khand Medium"/>
              <a:ea typeface="Khand Medium"/>
              <a:cs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Rear Wheel Radius: 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cs typeface="Khand Medium"/>
                <a:sym typeface="Khand Medium"/>
              </a:rPr>
              <a:t>4.75 in.</a:t>
            </a:r>
            <a:endParaRPr sz="2400">
              <a:solidFill>
                <a:srgbClr val="FF0000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Front Wheel Radius: </a:t>
            </a:r>
            <a:r>
              <a:rPr lang="en" sz="2400">
                <a:solidFill>
                  <a:srgbClr val="FF0000"/>
                </a:solidFill>
                <a:latin typeface="Khand Medium"/>
                <a:ea typeface="Khand Medium"/>
                <a:sym typeface="Khand Medium"/>
              </a:rPr>
              <a:t>3 in.</a:t>
            </a:r>
            <a:endParaRPr sz="2400">
              <a:solidFill>
                <a:srgbClr val="FFD966"/>
              </a:solidFill>
              <a:latin typeface="Khand Medium"/>
              <a:ea typeface="Khand Medium"/>
              <a:cs typeface="Khand Medium"/>
              <a:sym typeface="Khand Medium"/>
            </a:endParaRP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</a:rPr>
              <a:t>One 120 watt motors mounted</a:t>
            </a:r>
          </a:p>
          <a:p>
            <a:pPr marL="990600" lvl="2" indent="0">
              <a:spcBef>
                <a:spcPts val="0"/>
              </a:spcBef>
              <a:buClr>
                <a:srgbClr val="FFD966"/>
              </a:buClr>
              <a:buSzPts val="2400"/>
              <a:buNone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</a:rPr>
              <a:t> on each back wheel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Material: Aluminum with cloth seat</a:t>
            </a:r>
          </a:p>
        </p:txBody>
      </p:sp>
      <p:pic>
        <p:nvPicPr>
          <p:cNvPr id="4" name="Picture 4" descr="A picture containing furniture, seat, chair, table&#10;&#10;Description automatically generated">
            <a:extLst>
              <a:ext uri="{FF2B5EF4-FFF2-40B4-BE49-F238E27FC236}">
                <a16:creationId xmlns:a16="http://schemas.microsoft.com/office/drawing/2014/main" id="{E269344C-6E3D-445B-AE94-30923F83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370543"/>
            <a:ext cx="2315633" cy="26056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266850" y="495075"/>
            <a:ext cx="8610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 Weighted Rating Trade Study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85" name="Google Shape;385;p44"/>
          <p:cNvGraphicFramePr/>
          <p:nvPr>
            <p:extLst>
              <p:ext uri="{D42A27DB-BD31-4B8C-83A1-F6EECF244321}">
                <p14:modId xmlns:p14="http://schemas.microsoft.com/office/powerpoint/2010/main" val="3844231324"/>
              </p:ext>
            </p:extLst>
          </p:nvPr>
        </p:nvGraphicFramePr>
        <p:xfrm>
          <a:off x="1467005" y="1311958"/>
          <a:ext cx="6103125" cy="3310080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9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62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Criteria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Yurob Portable</a:t>
                      </a:r>
                      <a:endParaRPr lang="en" sz="1600" b="1">
                        <a:solidFill>
                          <a:schemeClr val="accent6"/>
                        </a:solidFill>
                        <a:latin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Electra 7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Falcon Portable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Rating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Weighted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Weight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4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0.8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2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1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Foot Print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0.2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3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0.6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0.4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cs typeface="Khand"/>
                        </a:rPr>
                        <a:t>Motor Interface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0.3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4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1.2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0.9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0.9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Cost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0.3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5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1.5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2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0.6</a:t>
                      </a: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3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1.0</a:t>
                      </a:r>
                      <a:endParaRPr lang="en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Total</a:t>
                      </a:r>
                      <a:endParaRPr b="1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  <a:latin typeface="Khand"/>
                          <a:ea typeface="Khand"/>
                          <a:cs typeface="Khand"/>
                        </a:rPr>
                        <a:t> </a:t>
                      </a:r>
                      <a:r>
                        <a:rPr lang="en" b="1">
                          <a:solidFill>
                            <a:srgbClr val="FF0000"/>
                          </a:solidFill>
                          <a:latin typeface="Khand"/>
                          <a:ea typeface="Khand"/>
                          <a:cs typeface="Khand"/>
                        </a:rPr>
                        <a:t>4.10</a:t>
                      </a:r>
                      <a:endParaRPr lang="en" b="1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Khand"/>
                          <a:ea typeface="Khand"/>
                          <a:cs typeface="Khand"/>
                        </a:rPr>
                        <a:t> </a:t>
                      </a:r>
                      <a:r>
                        <a:rPr lang="en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 </a:t>
                      </a:r>
                      <a:r>
                        <a:rPr lang="en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2.30</a:t>
                      </a:r>
                      <a:endParaRPr b="1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0000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Khand"/>
                          <a:ea typeface="Khand"/>
                          <a:cs typeface="Khand"/>
                        </a:rPr>
                        <a:t>2.70</a:t>
                      </a:r>
                      <a:endParaRPr b="1">
                        <a:solidFill>
                          <a:schemeClr val="accent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Verification Approach/Plan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1"/>
          </p:nvPr>
        </p:nvSpPr>
        <p:spPr>
          <a:xfrm>
            <a:off x="848475" y="10652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•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Analysis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Path planning analysis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Modify path planning and obstacle avoidance algorithms</a:t>
            </a:r>
            <a:endParaRPr lang="en-US" sz="2200">
              <a:ea typeface="Khand Medium"/>
            </a:endParaRPr>
          </a:p>
          <a:p>
            <a:pPr indent="-3810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•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Simulation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SolidWorks Models of 3D printed parts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Obstacle avoidance Gazebo</a:t>
            </a:r>
            <a:endParaRPr lang="en-US" sz="2200">
              <a:ea typeface="Khand Medium"/>
            </a:endParaRPr>
          </a:p>
          <a:p>
            <a:pPr indent="-3810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•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Test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Testing of sensors prior to implementation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Testing of wheelchair using Joystick</a:t>
            </a:r>
            <a:endParaRPr lang="en-US" sz="2200">
              <a:ea typeface="Khand Medium"/>
            </a:endParaRPr>
          </a:p>
          <a:p>
            <a:pPr lvl="1" indent="-355600">
              <a:spcBef>
                <a:spcPts val="0"/>
              </a:spcBef>
              <a:buClr>
                <a:srgbClr val="FFFFFF"/>
              </a:buClr>
              <a:buSzPts val="2400"/>
              <a:buFont typeface="Khand Medium,Sans-Serif"/>
              <a:buChar char="–"/>
            </a:pPr>
            <a:r>
              <a:rPr lang="en" sz="2200">
                <a:solidFill>
                  <a:srgbClr val="FFD966"/>
                </a:solidFill>
                <a:ea typeface="Khand Medium"/>
              </a:rPr>
              <a:t>Obstacle avoidance testing in the real world</a:t>
            </a:r>
            <a:endParaRPr lang="en-US" sz="2200">
              <a:ea typeface="Khand Medium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hand Medium,Sans-Serif"/>
              <a:buChar char="•"/>
            </a:pPr>
            <a:endParaRPr lang="en" sz="2400">
              <a:solidFill>
                <a:srgbClr val="FFD966"/>
              </a:solidFill>
              <a:ea typeface="Khan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Verification Approach/Plan (cont.)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41B2E7-EE13-4494-919B-D0217F065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37742"/>
              </p:ext>
            </p:extLst>
          </p:nvPr>
        </p:nvGraphicFramePr>
        <p:xfrm>
          <a:off x="472981" y="1407589"/>
          <a:ext cx="8168155" cy="3199046"/>
        </p:xfrm>
        <a:graphic>
          <a:graphicData uri="http://schemas.openxmlformats.org/drawingml/2006/table">
            <a:tbl>
              <a:tblPr firstRow="1" bandRow="1">
                <a:tableStyleId>{DB6CB28C-B1C2-471B-ADCD-174C498A0F3C}</a:tableStyleId>
              </a:tblPr>
              <a:tblGrid>
                <a:gridCol w="1633631">
                  <a:extLst>
                    <a:ext uri="{9D8B030D-6E8A-4147-A177-3AD203B41FA5}">
                      <a16:colId xmlns:a16="http://schemas.microsoft.com/office/drawing/2014/main" val="244479030"/>
                    </a:ext>
                  </a:extLst>
                </a:gridCol>
                <a:gridCol w="1633631">
                  <a:extLst>
                    <a:ext uri="{9D8B030D-6E8A-4147-A177-3AD203B41FA5}">
                      <a16:colId xmlns:a16="http://schemas.microsoft.com/office/drawing/2014/main" val="1868363047"/>
                    </a:ext>
                  </a:extLst>
                </a:gridCol>
                <a:gridCol w="1633631">
                  <a:extLst>
                    <a:ext uri="{9D8B030D-6E8A-4147-A177-3AD203B41FA5}">
                      <a16:colId xmlns:a16="http://schemas.microsoft.com/office/drawing/2014/main" val="2915876669"/>
                    </a:ext>
                  </a:extLst>
                </a:gridCol>
                <a:gridCol w="1633631">
                  <a:extLst>
                    <a:ext uri="{9D8B030D-6E8A-4147-A177-3AD203B41FA5}">
                      <a16:colId xmlns:a16="http://schemas.microsoft.com/office/drawing/2014/main" val="4266568163"/>
                    </a:ext>
                  </a:extLst>
                </a:gridCol>
                <a:gridCol w="1633631">
                  <a:extLst>
                    <a:ext uri="{9D8B030D-6E8A-4147-A177-3AD203B41FA5}">
                      <a16:colId xmlns:a16="http://schemas.microsoft.com/office/drawing/2014/main" val="1857180948"/>
                    </a:ext>
                  </a:extLst>
                </a:gridCol>
              </a:tblGrid>
              <a:tr h="55429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rgbClr val="FFD966"/>
                          </a:solidFill>
                          <a:effectLst/>
                        </a:rPr>
                        <a:t>Systems​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rgbClr val="FFD966"/>
                          </a:solidFill>
                          <a:effectLst/>
                        </a:rPr>
                        <a:t>Analysis​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rgbClr val="FFD966"/>
                          </a:solidFill>
                          <a:effectLst/>
                        </a:rPr>
                        <a:t>Model​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rgbClr val="FFD966"/>
                          </a:solidFill>
                          <a:effectLst/>
                        </a:rPr>
                        <a:t>Simulation​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rgbClr val="FFD966"/>
                          </a:solidFill>
                          <a:effectLst/>
                        </a:rPr>
                        <a:t>Testing​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031160"/>
                  </a:ext>
                </a:extLst>
              </a:tr>
              <a:tr h="53053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solidFill>
                            <a:srgbClr val="FFD966"/>
                          </a:solidFill>
                          <a:effectLst/>
                        </a:rPr>
                        <a:t>Mechanical​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51729"/>
                  </a:ext>
                </a:extLst>
              </a:tr>
              <a:tr h="53053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solidFill>
                            <a:srgbClr val="FFD966"/>
                          </a:solidFill>
                          <a:effectLst/>
                        </a:rPr>
                        <a:t>Motors​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558283"/>
                  </a:ext>
                </a:extLst>
              </a:tr>
              <a:tr h="53053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solidFill>
                            <a:srgbClr val="FFD966"/>
                          </a:solidFill>
                          <a:effectLst/>
                        </a:rPr>
                        <a:t>Batteries​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212276"/>
                  </a:ext>
                </a:extLst>
              </a:tr>
              <a:tr h="53053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solidFill>
                            <a:srgbClr val="FFD966"/>
                          </a:solidFill>
                          <a:effectLst/>
                        </a:rPr>
                        <a:t>Microcontroller​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33913"/>
                  </a:ext>
                </a:extLst>
              </a:tr>
              <a:tr h="5226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solidFill>
                            <a:srgbClr val="FFD966"/>
                          </a:solidFill>
                          <a:effectLst/>
                        </a:rPr>
                        <a:t>Sensors​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D966"/>
                          </a:solidFill>
                          <a:effectLst/>
                        </a:rPr>
                        <a:t>✔​</a:t>
                      </a:r>
                      <a:endParaRPr lang="en-US">
                        <a:solidFill>
                          <a:srgbClr val="FFD9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1116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Design &amp; Development</a:t>
            </a:r>
            <a:endParaRPr lang="en" sz="3000" b="1">
              <a:solidFill>
                <a:srgbClr val="F1C232"/>
              </a:solidFill>
              <a:latin typeface="Century Gothic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47700" y="12057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en" sz="2200">
              <a:solidFill>
                <a:srgbClr val="FFD966"/>
              </a:solidFill>
              <a:latin typeface="Khand"/>
              <a:ea typeface="Khand"/>
              <a:cs typeface="Khand"/>
            </a:endParaRPr>
          </a:p>
          <a:p>
            <a:pPr indent="-368300"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Avoid both stationary and moving object while navigating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Navigate from start point to finish point autonomously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Path plan and adjust plan using new data collected</a:t>
            </a: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Implement SLAM to map the surrounding world</a:t>
            </a:r>
          </a:p>
          <a:p>
            <a:pPr marL="0" indent="0">
              <a:buNone/>
            </a:pPr>
            <a:endParaRPr lang="en" sz="2000">
              <a:solidFill>
                <a:srgbClr val="FFD966"/>
              </a:solidFill>
              <a:latin typeface="Khand"/>
              <a:ea typeface="Khand"/>
              <a:cs typeface="Khand"/>
            </a:endParaRPr>
          </a:p>
        </p:txBody>
      </p:sp>
    </p:spTree>
    <p:extLst>
      <p:ext uri="{BB962C8B-B14F-4D97-AF65-F5344CB8AC3E}">
        <p14:creationId xmlns:p14="http://schemas.microsoft.com/office/powerpoint/2010/main" val="1081719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 Wiring Diagrams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3EE5D54-D19E-40BC-8185-B75F986F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41" y="1373235"/>
            <a:ext cx="6216161" cy="3590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Wiring Diagrams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D306750-59ED-4F83-B97B-9C5A3765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77" y="1488984"/>
            <a:ext cx="5957276" cy="26637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182150" y="451582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Velodyne </a:t>
            </a:r>
            <a:r>
              <a:rPr lang="en" sz="3000" b="1" err="1">
                <a:solidFill>
                  <a:srgbClr val="F1C232"/>
                </a:solidFill>
                <a:latin typeface="Century Gothic"/>
                <a:sym typeface="Century Gothic"/>
              </a:rPr>
              <a:t>PointCloud</a:t>
            </a:r>
            <a:endParaRPr lang="en-US" err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BADF8A-13AD-41FC-91C4-F1CEC8ED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" t="6207" b="86"/>
          <a:stretch/>
        </p:blipFill>
        <p:spPr>
          <a:xfrm>
            <a:off x="1697567" y="1199092"/>
            <a:ext cx="5748868" cy="37592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86900" y="35104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RGB &amp; Infrared Visualization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A18E59-47C2-40D3-AA5C-B543D77B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8" y="1897325"/>
            <a:ext cx="4104480" cy="2341038"/>
          </a:xfrm>
          <a:prstGeom prst="rect">
            <a:avLst/>
          </a:prstGeom>
        </p:spPr>
      </p:pic>
      <p:pic>
        <p:nvPicPr>
          <p:cNvPr id="3" name="Picture 3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6ECBD920-5299-4A6D-99D0-CDF5F9B0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844993"/>
            <a:ext cx="4116388" cy="23941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200050" y="335175"/>
            <a:ext cx="27435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4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Block Diagram</a:t>
            </a:r>
            <a:endParaRPr sz="24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382754" y="1875067"/>
            <a:ext cx="1038900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6"/>
                </a:solidFill>
                <a:latin typeface="Khand"/>
                <a:cs typeface="Khand"/>
                <a:sym typeface="Khand"/>
              </a:rPr>
              <a:t>Velodyne VLP-16 </a:t>
            </a:r>
            <a:endParaRPr lang="en-US">
              <a:solidFill>
                <a:schemeClr val="accent6"/>
              </a:solidFill>
              <a:sym typeface="Khand"/>
            </a:endParaRPr>
          </a:p>
          <a:p>
            <a:pPr algn="ctr"/>
            <a:r>
              <a:rPr lang="en">
                <a:solidFill>
                  <a:schemeClr val="accent6"/>
                </a:solidFill>
                <a:latin typeface="Khand"/>
                <a:cs typeface="Khand"/>
                <a:sym typeface="Khand"/>
              </a:rPr>
              <a:t>LiDAR Sensor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063875" y="1878284"/>
            <a:ext cx="1273500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Khand"/>
              <a:ea typeface="Khand"/>
              <a:cs typeface="Khand"/>
              <a:sym typeface="Khand"/>
            </a:endParaRPr>
          </a:p>
          <a:p>
            <a:pPr algn="ctr"/>
            <a:r>
              <a:rPr lang="en">
                <a:solidFill>
                  <a:schemeClr val="accent6"/>
                </a:solidFill>
                <a:latin typeface="Khand"/>
                <a:cs typeface="Khand"/>
                <a:sym typeface="Khand"/>
              </a:rPr>
              <a:t>Dell Latitude 7285 </a:t>
            </a:r>
            <a:endParaRPr lang="en">
              <a:solidFill>
                <a:schemeClr val="accent6"/>
              </a:solidFill>
              <a:sym typeface="Khand"/>
            </a:endParaRPr>
          </a:p>
          <a:p>
            <a:pPr algn="ctr"/>
            <a:r>
              <a:rPr lang="en">
                <a:solidFill>
                  <a:schemeClr val="accent6"/>
                </a:solidFill>
                <a:latin typeface="Khand"/>
                <a:cs typeface="Khand"/>
                <a:sym typeface="Khand"/>
              </a:rPr>
              <a:t>Laptop</a:t>
            </a:r>
            <a:endParaRPr>
              <a:solidFill>
                <a:schemeClr val="accent6"/>
              </a:solidFill>
            </a:endParaRPr>
          </a:p>
          <a:p>
            <a:pPr algn="ctr"/>
            <a:endParaRPr lang="en">
              <a:solidFill>
                <a:schemeClr val="accent6"/>
              </a:solidFill>
              <a:latin typeface="Khand"/>
              <a:ea typeface="Khand"/>
              <a:cs typeface="Khand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771484" y="1876276"/>
            <a:ext cx="1132800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6"/>
                </a:solidFill>
                <a:latin typeface="Khand"/>
                <a:ea typeface="Khand"/>
                <a:cs typeface="Khand"/>
              </a:rPr>
              <a:t>Arduino MEGA 2560 Rev3 </a:t>
            </a:r>
            <a:endParaRPr lang="en-US">
              <a:solidFill>
                <a:schemeClr val="accent6"/>
              </a:solidFill>
              <a:latin typeface="Khand"/>
              <a:ea typeface="Khand"/>
              <a:cs typeface="Khand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6606917" y="1880509"/>
            <a:ext cx="1149733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6"/>
                </a:solidFill>
                <a:latin typeface="Khand"/>
                <a:ea typeface="Khand"/>
                <a:cs typeface="Khand"/>
                <a:sym typeface="Khand"/>
              </a:rPr>
              <a:t>Right Motor</a:t>
            </a:r>
            <a:endParaRPr>
              <a:solidFill>
                <a:schemeClr val="accent6"/>
              </a:solidFill>
              <a:latin typeface="Khand"/>
              <a:ea typeface="Khand"/>
              <a:cs typeface="Khand"/>
              <a:sym typeface="Khand"/>
            </a:endParaRPr>
          </a:p>
          <a:p>
            <a:pPr algn="ctr"/>
            <a:r>
              <a:rPr lang="en">
                <a:solidFill>
                  <a:schemeClr val="accent6"/>
                </a:solidFill>
                <a:latin typeface="Khand"/>
                <a:ea typeface="Khand"/>
                <a:cs typeface="Khand"/>
                <a:sym typeface="Khand"/>
              </a:rPr>
              <a:t>MX2206-9 </a:t>
            </a:r>
            <a:endParaRPr>
              <a:solidFill>
                <a:schemeClr val="accent6"/>
              </a:solidFill>
              <a:latin typeface="Khand"/>
              <a:ea typeface="Khand"/>
              <a:cs typeface="Khand"/>
              <a:sym typeface="Khand"/>
            </a:endParaRPr>
          </a:p>
        </p:txBody>
      </p:sp>
      <p:cxnSp>
        <p:nvCxnSpPr>
          <p:cNvPr id="135" name="Google Shape;135;p16"/>
          <p:cNvCxnSpPr>
            <a:cxnSpLocks/>
          </p:cNvCxnSpPr>
          <p:nvPr/>
        </p:nvCxnSpPr>
        <p:spPr>
          <a:xfrm flipV="1">
            <a:off x="2421654" y="2177251"/>
            <a:ext cx="637987" cy="525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5906116" y="2170258"/>
            <a:ext cx="690600" cy="51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11;p16">
            <a:extLst>
              <a:ext uri="{FF2B5EF4-FFF2-40B4-BE49-F238E27FC236}">
                <a16:creationId xmlns:a16="http://schemas.microsoft.com/office/drawing/2014/main" id="{E19391C1-4E3B-4E05-AADA-9FA0FEAAA136}"/>
              </a:ext>
            </a:extLst>
          </p:cNvPr>
          <p:cNvSpPr/>
          <p:nvPr/>
        </p:nvSpPr>
        <p:spPr>
          <a:xfrm>
            <a:off x="1382866" y="2640241"/>
            <a:ext cx="1038900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6"/>
                </a:solidFill>
                <a:latin typeface="Khand"/>
                <a:cs typeface="Khand"/>
                <a:sym typeface="Khand"/>
              </a:rPr>
              <a:t>Kinect V2 (Model 1520)</a:t>
            </a:r>
            <a:endParaRPr lang="en">
              <a:solidFill>
                <a:schemeClr val="accent6"/>
              </a:solidFill>
              <a:latin typeface="Khand"/>
              <a:cs typeface="Khand"/>
            </a:endParaRPr>
          </a:p>
        </p:txBody>
      </p:sp>
      <p:cxnSp>
        <p:nvCxnSpPr>
          <p:cNvPr id="37" name="Google Shape;135;p16">
            <a:extLst>
              <a:ext uri="{FF2B5EF4-FFF2-40B4-BE49-F238E27FC236}">
                <a16:creationId xmlns:a16="http://schemas.microsoft.com/office/drawing/2014/main" id="{CB7782BB-1496-4136-9A50-2BCF4BE6D19C}"/>
              </a:ext>
            </a:extLst>
          </p:cNvPr>
          <p:cNvCxnSpPr>
            <a:cxnSpLocks/>
          </p:cNvCxnSpPr>
          <p:nvPr/>
        </p:nvCxnSpPr>
        <p:spPr>
          <a:xfrm flipV="1">
            <a:off x="4352054" y="2164550"/>
            <a:ext cx="426320" cy="525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30;p16">
            <a:extLst>
              <a:ext uri="{FF2B5EF4-FFF2-40B4-BE49-F238E27FC236}">
                <a16:creationId xmlns:a16="http://schemas.microsoft.com/office/drawing/2014/main" id="{6837002E-BA61-428B-8406-BAE341F218FF}"/>
              </a:ext>
            </a:extLst>
          </p:cNvPr>
          <p:cNvSpPr/>
          <p:nvPr/>
        </p:nvSpPr>
        <p:spPr>
          <a:xfrm>
            <a:off x="6611150" y="2629809"/>
            <a:ext cx="1149733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6"/>
                </a:solidFill>
                <a:latin typeface="Khand"/>
                <a:ea typeface="Khand"/>
                <a:cs typeface="Khand"/>
                <a:sym typeface="Khand"/>
              </a:rPr>
              <a:t>Left Motor MX2206-9 </a:t>
            </a:r>
            <a:endParaRPr lang="en-US">
              <a:solidFill>
                <a:schemeClr val="accent6"/>
              </a:solidFill>
              <a:latin typeface="Khand"/>
              <a:ea typeface="Khand"/>
              <a:cs typeface="Khand"/>
            </a:endParaRPr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3041734A-D651-42BE-9269-A5A22A31C767}"/>
              </a:ext>
            </a:extLst>
          </p:cNvPr>
          <p:cNvCxnSpPr/>
          <p:nvPr/>
        </p:nvCxnSpPr>
        <p:spPr>
          <a:xfrm>
            <a:off x="5905500" y="2258484"/>
            <a:ext cx="698500" cy="6942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AACCC4B-C562-4DB5-B321-83190BE3A6E3}"/>
              </a:ext>
            </a:extLst>
          </p:cNvPr>
          <p:cNvCxnSpPr>
            <a:cxnSpLocks/>
          </p:cNvCxnSpPr>
          <p:nvPr/>
        </p:nvCxnSpPr>
        <p:spPr>
          <a:xfrm flipV="1">
            <a:off x="2421466" y="2296582"/>
            <a:ext cx="630767" cy="6604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Google Shape;126;p16">
            <a:extLst>
              <a:ext uri="{FF2B5EF4-FFF2-40B4-BE49-F238E27FC236}">
                <a16:creationId xmlns:a16="http://schemas.microsoft.com/office/drawing/2014/main" id="{852B8215-4A38-41E1-B4D8-24195382F87E}"/>
              </a:ext>
            </a:extLst>
          </p:cNvPr>
          <p:cNvSpPr/>
          <p:nvPr/>
        </p:nvSpPr>
        <p:spPr>
          <a:xfrm>
            <a:off x="4771483" y="3056279"/>
            <a:ext cx="1132800" cy="6315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>
                <a:solidFill>
                  <a:schemeClr val="accent6"/>
                </a:solidFill>
                <a:latin typeface="Khand"/>
                <a:ea typeface="Khand"/>
                <a:cs typeface="Khand"/>
              </a:rPr>
              <a:t>Joystick</a:t>
            </a:r>
          </a:p>
        </p:txBody>
      </p:sp>
      <p:cxnSp>
        <p:nvCxnSpPr>
          <p:cNvPr id="15" name="Google Shape;135;p16">
            <a:extLst>
              <a:ext uri="{FF2B5EF4-FFF2-40B4-BE49-F238E27FC236}">
                <a16:creationId xmlns:a16="http://schemas.microsoft.com/office/drawing/2014/main" id="{1B412BD8-39E4-4BB3-8EDE-853C21662DB1}"/>
              </a:ext>
            </a:extLst>
          </p:cNvPr>
          <p:cNvCxnSpPr>
            <a:cxnSpLocks/>
          </p:cNvCxnSpPr>
          <p:nvPr/>
        </p:nvCxnSpPr>
        <p:spPr>
          <a:xfrm flipH="1" flipV="1">
            <a:off x="5300535" y="2509915"/>
            <a:ext cx="1277" cy="556192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647700" y="4001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Bill of Materials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92" name="Google Shape;392;p45"/>
          <p:cNvGraphicFramePr/>
          <p:nvPr>
            <p:extLst>
              <p:ext uri="{D42A27DB-BD31-4B8C-83A1-F6EECF244321}">
                <p14:modId xmlns:p14="http://schemas.microsoft.com/office/powerpoint/2010/main" val="513707602"/>
              </p:ext>
            </p:extLst>
          </p:nvPr>
        </p:nvGraphicFramePr>
        <p:xfrm>
          <a:off x="754750" y="1044300"/>
          <a:ext cx="7239000" cy="4053480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238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sz="12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Quantity</a:t>
                      </a:r>
                      <a:endParaRPr sz="12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 per Unit</a:t>
                      </a:r>
                      <a:endParaRPr sz="12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 Total</a:t>
                      </a:r>
                      <a:endParaRPr sz="12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Electric Wheelchair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$1,000.00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$1,000.00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LIDAR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$4,000.00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$4,000.00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Kinect Camera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Bioenno Battery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$193.00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$193.00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Mounting Hardware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$53.00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$53.00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Arduino 2560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$40.00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Electrical Wires Multipack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$16.00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$16.00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Resistor Multipack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$12.00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$12.00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Dell Latitude 7285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$1,200.00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$1,200.00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Bread board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$5.00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</a:rPr>
                        <a:t>$5.00</a:t>
                      </a:r>
                      <a:endParaRPr sz="10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sz="1000"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6"/>
                          </a:solidFill>
                        </a:rPr>
                        <a:t>$6559</a:t>
                      </a:r>
                      <a:endParaRPr sz="1000"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Minimum Success Criteria</a:t>
            </a:r>
            <a:endParaRPr lang="en-US"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47700" y="12057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sym typeface="Khand"/>
              </a:rPr>
              <a:t>Navigate to a target point with an error of less than or equal to </a:t>
            </a:r>
            <a:r>
              <a:rPr lang="en" sz="2200">
                <a:solidFill>
                  <a:srgbClr val="FF0000"/>
                </a:solidFill>
                <a:latin typeface="Khand"/>
                <a:ea typeface="Khand"/>
                <a:sym typeface="Khand"/>
              </a:rPr>
              <a:t>4 Feet</a:t>
            </a:r>
            <a:r>
              <a:rPr lang="en" sz="2200">
                <a:solidFill>
                  <a:srgbClr val="FFD966"/>
                </a:solidFill>
                <a:latin typeface="Khand"/>
                <a:ea typeface="Khand"/>
                <a:sym typeface="Khand"/>
              </a:rPr>
              <a:t>.</a:t>
            </a:r>
            <a:endParaRPr lang="en-US" sz="2200">
              <a:solidFill>
                <a:srgbClr val="FFD966"/>
              </a:solidFill>
              <a:latin typeface="Khand"/>
              <a:ea typeface="Khand"/>
              <a:cs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sym typeface="Khand"/>
              </a:rPr>
              <a:t>Avoid wall and stationary objects in desired path not moving closer than </a:t>
            </a:r>
            <a:r>
              <a:rPr lang="en" sz="2200">
                <a:solidFill>
                  <a:srgbClr val="FF0000"/>
                </a:solidFill>
                <a:latin typeface="Khand"/>
                <a:ea typeface="Khand"/>
                <a:sym typeface="Khand"/>
              </a:rPr>
              <a:t>2 feet</a:t>
            </a:r>
            <a:r>
              <a:rPr lang="en" sz="2200">
                <a:solidFill>
                  <a:srgbClr val="FFD966"/>
                </a:solidFill>
                <a:latin typeface="Khand"/>
                <a:ea typeface="Khand"/>
                <a:sym typeface="Khand"/>
              </a:rPr>
              <a:t>.</a:t>
            </a:r>
            <a:endParaRPr lang="en"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0000"/>
                </a:solidFill>
                <a:latin typeface="Khand"/>
                <a:ea typeface="Khand"/>
                <a:sym typeface="Khand"/>
              </a:rPr>
              <a:t>Avoid a moving object</a:t>
            </a:r>
            <a:r>
              <a:rPr lang="en" sz="2200">
                <a:solidFill>
                  <a:srgbClr val="FFD966"/>
                </a:solidFill>
                <a:latin typeface="Khand"/>
                <a:ea typeface="Khand"/>
                <a:sym typeface="Khand"/>
              </a:rPr>
              <a:t> that passes in front of the wheelchair while navigating to the target point using LiDAR and Kinect for object recognition.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</a:rPr>
              <a:t>Will be able to navigate to a point </a:t>
            </a:r>
            <a:r>
              <a:rPr lang="en" sz="2200">
                <a:solidFill>
                  <a:srgbClr val="FF0000"/>
                </a:solidFill>
                <a:latin typeface="Khand"/>
                <a:ea typeface="Khand"/>
              </a:rPr>
              <a:t>50</a:t>
            </a:r>
            <a:r>
              <a:rPr lang="en" sz="2200">
                <a:solidFill>
                  <a:srgbClr val="FFD966"/>
                </a:solidFill>
                <a:latin typeface="Khand"/>
                <a:ea typeface="Khand"/>
              </a:rPr>
              <a:t> feet away at a minimum rate of</a:t>
            </a:r>
            <a:r>
              <a:rPr lang="en" sz="2200">
                <a:solidFill>
                  <a:srgbClr val="FF0000"/>
                </a:solidFill>
                <a:latin typeface="Khand"/>
                <a:ea typeface="Khand"/>
              </a:rPr>
              <a:t> 3 mph</a:t>
            </a:r>
            <a:r>
              <a:rPr lang="en" sz="2200">
                <a:solidFill>
                  <a:srgbClr val="FFD966"/>
                </a:solidFill>
                <a:latin typeface="Khand"/>
                <a:ea typeface="Khand"/>
              </a:rPr>
              <a:t>.</a:t>
            </a: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endParaRPr lang="en" sz="2200">
              <a:solidFill>
                <a:srgbClr val="FFD966"/>
              </a:solidFill>
              <a:latin typeface="Khand"/>
              <a:ea typeface="Khand"/>
            </a:endParaRPr>
          </a:p>
          <a:p>
            <a:pPr marL="0" indent="0">
              <a:buNone/>
            </a:pPr>
            <a:endParaRPr lang="en" sz="2000">
              <a:solidFill>
                <a:srgbClr val="FFD966"/>
              </a:solidFill>
              <a:latin typeface="Khand"/>
              <a:ea typeface="Khand"/>
              <a:cs typeface="Khand"/>
            </a:endParaRPr>
          </a:p>
        </p:txBody>
      </p:sp>
    </p:spTree>
    <p:extLst>
      <p:ext uri="{BB962C8B-B14F-4D97-AF65-F5344CB8AC3E}">
        <p14:creationId xmlns:p14="http://schemas.microsoft.com/office/powerpoint/2010/main" val="292936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Optimization/Improvements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47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78486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  <a:sym typeface="Khand Medium"/>
              </a:rPr>
              <a:t>Voice command recognition using Kinect Microphone and python packages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Manual joystick replacement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Alternative path planning algorithms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Improve wiring of digital signals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Medium"/>
              <a:buChar char="•"/>
            </a:pPr>
            <a:r>
              <a:rPr lang="en" sz="2400">
                <a:solidFill>
                  <a:srgbClr val="FFD966"/>
                </a:solidFill>
                <a:latin typeface="Khand Medium"/>
                <a:ea typeface="Khand Medium"/>
                <a:cs typeface="Khand Medium"/>
              </a:rPr>
              <a:t>Exhaustive obstacle avoidance (including variation in elevation)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>
            <a:spLocks noGrp="1"/>
          </p:cNvSpPr>
          <p:nvPr>
            <p:ph type="title"/>
          </p:nvPr>
        </p:nvSpPr>
        <p:spPr>
          <a:xfrm>
            <a:off x="247300" y="515865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Resources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13" name="Google Shape;413;p48"/>
          <p:cNvGraphicFramePr/>
          <p:nvPr>
            <p:extLst>
              <p:ext uri="{D42A27DB-BD31-4B8C-83A1-F6EECF244321}">
                <p14:modId xmlns:p14="http://schemas.microsoft.com/office/powerpoint/2010/main" val="1504654048"/>
              </p:ext>
            </p:extLst>
          </p:nvPr>
        </p:nvGraphicFramePr>
        <p:xfrm>
          <a:off x="451200" y="1224325"/>
          <a:ext cx="7239000" cy="3749010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2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•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Mentors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Chris Voicu</a:t>
                      </a:r>
                      <a:endParaRPr lang="en"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•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Facility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marR="0" lvl="1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Engineering Lab </a:t>
                      </a: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Q-118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marR="0" lvl="1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Senior Design Lab</a:t>
                      </a:r>
                      <a:endParaRPr lang="en"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•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Hardware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LIDAR Sensor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Ultrasonic Sensors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Arduino MEGA</a:t>
                      </a:r>
                      <a:endParaRPr lang="en"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Wheelchair</a:t>
                      </a: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 Frame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Kinect Camera</a:t>
                      </a:r>
                      <a:endParaRPr lang="en"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Dell Latitude 7285</a:t>
                      </a:r>
                      <a:endParaRPr lang="en"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•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Software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Solidworks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AutoCAD Electrical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914400" lvl="1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</a:rPr>
                        <a:t>Ubuntu 20.04</a:t>
                      </a:r>
                    </a:p>
                    <a:p>
                      <a:pPr marL="91440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800"/>
                        <a:buFont typeface="Khand Medium"/>
                        <a:buChar char="–"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 Medium"/>
                          <a:ea typeface="Khand Medium"/>
                          <a:cs typeface="Khand Medium"/>
                          <a:sym typeface="Khand Medium"/>
                        </a:rPr>
                        <a:t>C++/Python/ROS</a:t>
                      </a: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D966"/>
                        </a:solidFill>
                        <a:latin typeface="Khand Medium"/>
                        <a:ea typeface="Khand Medium"/>
                        <a:cs typeface="Khand Medium"/>
                        <a:sym typeface="Khand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Budget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2" name="Google Shape;322;p35"/>
          <p:cNvGraphicFramePr/>
          <p:nvPr>
            <p:extLst>
              <p:ext uri="{D42A27DB-BD31-4B8C-83A1-F6EECF244321}">
                <p14:modId xmlns:p14="http://schemas.microsoft.com/office/powerpoint/2010/main" val="552642472"/>
              </p:ext>
            </p:extLst>
          </p:nvPr>
        </p:nvGraphicFramePr>
        <p:xfrm>
          <a:off x="2552700" y="1570566"/>
          <a:ext cx="3826862" cy="2560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15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1C232"/>
                          </a:solidFill>
                        </a:rPr>
                        <a:t>Item(s)</a:t>
                      </a:r>
                      <a:endParaRPr sz="1600">
                        <a:solidFill>
                          <a:srgbClr val="F1C2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1C232"/>
                          </a:solidFill>
                        </a:rPr>
                        <a:t>Price ($)</a:t>
                      </a:r>
                      <a:endParaRPr sz="1600">
                        <a:solidFill>
                          <a:srgbClr val="F1C2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Sensor Adapters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$30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Battery Mount Hardware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$40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Sensor Mount Hardware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$30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Misc Parts/Material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D966"/>
                          </a:solidFill>
                        </a:rPr>
                        <a:t>$50</a:t>
                      </a:r>
                      <a:endParaRPr sz="160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D966"/>
                          </a:solidFill>
                        </a:rPr>
                        <a:t>Total (with contingency)</a:t>
                      </a:r>
                      <a:endParaRPr sz="1600" b="1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D966"/>
                          </a:solidFill>
                        </a:rPr>
                        <a:t>$150</a:t>
                      </a:r>
                      <a:endParaRPr sz="1600" b="1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92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647700" y="628790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Schedule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61461C-DD78-46F6-B65E-E14E058D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" y="1863565"/>
            <a:ext cx="8555317" cy="14163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>
            <a:spLocks noGrp="1"/>
          </p:cNvSpPr>
          <p:nvPr>
            <p:ph type="title"/>
          </p:nvPr>
        </p:nvSpPr>
        <p:spPr>
          <a:xfrm>
            <a:off x="647700" y="460915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Chart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50"/>
          <p:cNvSpPr txBox="1">
            <a:spLocks noGrp="1"/>
          </p:cNvSpPr>
          <p:nvPr>
            <p:ph type="body" idx="1"/>
          </p:nvPr>
        </p:nvSpPr>
        <p:spPr>
          <a:xfrm>
            <a:off x="237600" y="1201350"/>
            <a:ext cx="86688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SemiBold"/>
              <a:buChar char="•"/>
            </a:pPr>
            <a:r>
              <a:rPr lang="en" sz="2400">
                <a:solidFill>
                  <a:srgbClr val="FFD966"/>
                </a:solidFill>
                <a:latin typeface="Khand SemiBold"/>
                <a:ea typeface="Khand SemiBold"/>
                <a:cs typeface="Khand SemiBold"/>
                <a:sym typeface="Khand SemiBold"/>
              </a:rPr>
              <a:t>Max Bronson – Team Lead, LiDAR Interfacing, ROS &amp; Arduino Programming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SemiBold"/>
              <a:buChar char="•"/>
            </a:pPr>
            <a:r>
              <a:rPr lang="en" sz="2400">
                <a:solidFill>
                  <a:srgbClr val="FFD966"/>
                </a:solidFill>
                <a:latin typeface="Khand SemiBold"/>
                <a:ea typeface="Khand SemiBold"/>
                <a:cs typeface="Khand SemiBold"/>
              </a:rPr>
              <a:t>Denny Mannakulathil – Solidworks Modeling, 3-D Printing, Mechanical Assembly</a:t>
            </a:r>
          </a:p>
          <a:p>
            <a:pPr indent="-381000">
              <a:spcBef>
                <a:spcPts val="0"/>
              </a:spcBef>
              <a:buClr>
                <a:srgbClr val="FFD966"/>
              </a:buClr>
              <a:buSzPts val="2400"/>
              <a:buFont typeface="Khand SemiBold"/>
              <a:buChar char="•"/>
            </a:pPr>
            <a:r>
              <a:rPr lang="en" sz="2400">
                <a:solidFill>
                  <a:srgbClr val="FFD966"/>
                </a:solidFill>
                <a:latin typeface="Khand SemiBold"/>
                <a:ea typeface="Khand SemiBold"/>
                <a:cs typeface="Khand SemiBold"/>
              </a:rPr>
              <a:t>Oscar Montealegre – Kinect Interfacing, Object Identification, ROS programming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647700" y="460915"/>
            <a:ext cx="784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References/Major Data Sheets</a:t>
            </a:r>
            <a:endParaRPr sz="3000" b="1" i="0" u="none" strike="noStrike" cap="none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3" name="Google Shape;433;p51"/>
          <p:cNvSpPr txBox="1">
            <a:spLocks noGrp="1"/>
          </p:cNvSpPr>
          <p:nvPr>
            <p:ph type="body" idx="1"/>
          </p:nvPr>
        </p:nvSpPr>
        <p:spPr>
          <a:xfrm>
            <a:off x="189975" y="898137"/>
            <a:ext cx="86688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" sz="2200">
                <a:solidFill>
                  <a:srgbClr val="FFD966"/>
                </a:solidFill>
                <a:ea typeface="Khand SemiBold"/>
              </a:rPr>
              <a:t>References</a:t>
            </a: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3"/>
              </a:rPr>
              <a:t>LiDAR reference 1</a:t>
            </a:r>
            <a:endParaRPr lang="en" sz="2200">
              <a:solidFill>
                <a:srgbClr val="FFD966"/>
              </a:solidFill>
              <a:ea typeface="Khand SemiBold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4"/>
              </a:rPr>
              <a:t>Autonomous wheelchair reference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5"/>
              </a:rPr>
              <a:t>OpenCV reference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6"/>
              </a:rPr>
              <a:t>Python reference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7"/>
              </a:rPr>
              <a:t>Solidworks reference 1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8"/>
              </a:rPr>
              <a:t>Solidworks reference 2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9"/>
              </a:rPr>
              <a:t>Solidworks reference 3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-US" sz="2200">
                <a:solidFill>
                  <a:srgbClr val="FFD966"/>
                </a:solidFill>
                <a:latin typeface="Khand Medium"/>
                <a:ea typeface="Khand SemiBold"/>
                <a:cs typeface="Khand Medium"/>
                <a:hlinkClick r:id="rId10"/>
              </a:rPr>
              <a:t>Solidworks reference 4</a:t>
            </a:r>
            <a:endParaRPr lang="en-US" sz="2200">
              <a:solidFill>
                <a:srgbClr val="FFD966"/>
              </a:solidFill>
              <a:latin typeface="Khand Medium"/>
              <a:ea typeface="Khand SemiBold"/>
              <a:cs typeface="Khand Medium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" sz="2200">
                <a:solidFill>
                  <a:srgbClr val="FFD966"/>
                </a:solidFill>
                <a:ea typeface="Khand SemiBold"/>
              </a:rPr>
              <a:t>Data Sheets</a:t>
            </a: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" sz="2200">
                <a:solidFill>
                  <a:srgbClr val="FFD966"/>
                </a:solidFill>
                <a:latin typeface="Khand SemiBold"/>
                <a:ea typeface="Khand SemiBold"/>
                <a:cs typeface="Khand SemiBold"/>
                <a:sym typeface="Khand SemiBold"/>
                <a:hlinkClick r:id="rId11"/>
              </a:rPr>
              <a:t>LIDAR Datasheet</a:t>
            </a:r>
            <a:r>
              <a:rPr lang="en" sz="2200">
                <a:solidFill>
                  <a:srgbClr val="FFD966"/>
                </a:solidFill>
                <a:latin typeface="Khand SemiBold"/>
                <a:ea typeface="Khand SemiBold"/>
                <a:cs typeface="Khand SemiBold"/>
                <a:sym typeface="Khand SemiBold"/>
              </a:rPr>
              <a:t> </a:t>
            </a:r>
            <a:endParaRPr lang="en">
              <a:solidFill>
                <a:srgbClr val="FFD966"/>
              </a:solidFill>
              <a:ea typeface="Khand SemiBold"/>
            </a:endParaRPr>
          </a:p>
          <a:p>
            <a:pPr lvl="1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r>
              <a:rPr lang="en" sz="2200">
                <a:solidFill>
                  <a:srgbClr val="FFD966"/>
                </a:solidFill>
                <a:latin typeface="Khand SemiBold"/>
                <a:ea typeface="Khand SemiBold"/>
                <a:cs typeface="Khand SemiBold"/>
                <a:hlinkClick r:id="rId12"/>
              </a:rPr>
              <a:t>Kinect Datasheet</a:t>
            </a:r>
            <a:endParaRPr lang="en">
              <a:solidFill>
                <a:srgbClr val="FFD966"/>
              </a:solidFill>
              <a:ea typeface="Khand SemiBol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endParaRPr lang="en" sz="2200">
              <a:solidFill>
                <a:srgbClr val="FFD966"/>
              </a:solidFill>
              <a:latin typeface="Khand SemiBold"/>
              <a:ea typeface="Khand SemiBold"/>
              <a:cs typeface="Khand SemiBol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endParaRPr lang="en" sz="2200">
              <a:solidFill>
                <a:srgbClr val="FFD966"/>
              </a:solidFill>
              <a:latin typeface="Khand SemiBold"/>
              <a:ea typeface="Khand SemiBold"/>
              <a:cs typeface="Khand SemiBol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endParaRPr lang="en" sz="2200">
              <a:solidFill>
                <a:srgbClr val="FFD966"/>
              </a:solidFill>
              <a:latin typeface="Khand SemiBold"/>
              <a:ea typeface="Khand SemiBold"/>
              <a:cs typeface="Khand SemiBol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 SemiBold"/>
              <a:buChar char="•"/>
            </a:pPr>
            <a:endParaRPr lang="en" sz="2200" u="sng">
              <a:solidFill>
                <a:srgbClr val="7ADE08"/>
              </a:solidFill>
              <a:latin typeface="Khand SemiBold"/>
              <a:ea typeface="Khan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Parts</a:t>
            </a:r>
            <a:endParaRPr sz="30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84" name="Google Shape;184;p17"/>
          <p:cNvGraphicFramePr/>
          <p:nvPr>
            <p:extLst>
              <p:ext uri="{D42A27DB-BD31-4B8C-83A1-F6EECF244321}">
                <p14:modId xmlns:p14="http://schemas.microsoft.com/office/powerpoint/2010/main" val="2032424162"/>
              </p:ext>
            </p:extLst>
          </p:nvPr>
        </p:nvGraphicFramePr>
        <p:xfrm>
          <a:off x="579500" y="1371600"/>
          <a:ext cx="7518050" cy="2773505"/>
        </p:xfrm>
        <a:graphic>
          <a:graphicData uri="http://schemas.openxmlformats.org/drawingml/2006/table">
            <a:tbl>
              <a:tblPr>
                <a:noFill/>
                <a:tableStyleId>{DB6CB28C-B1C2-471B-ADCD-174C498A0F3C}</a:tableStyleId>
              </a:tblPr>
              <a:tblGrid>
                <a:gridCol w="20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Part</a:t>
                      </a:r>
                      <a:endParaRPr sz="20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Model</a:t>
                      </a:r>
                      <a:endParaRPr sz="20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Purchased</a:t>
                      </a:r>
                      <a:endParaRPr sz="2000" b="1">
                        <a:solidFill>
                          <a:schemeClr val="accent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Frame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</a:rPr>
                        <a:t>Standard motor driven wheelchair with battery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✔</a:t>
                      </a:r>
                      <a:endParaRPr sz="1800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Microcontroller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cs typeface="Khand"/>
                        </a:rPr>
                        <a:t>Arduino Mega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✔</a:t>
                      </a:r>
                      <a:endParaRPr sz="1800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Sensors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</a:rPr>
                        <a:t>Velodyne VLP-16, Microsoft Kinect V2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✔</a:t>
                      </a:r>
                      <a:endParaRPr sz="1800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cs typeface="Khand"/>
                        </a:rPr>
                        <a:t>Laptop</a:t>
                      </a:r>
                      <a:endParaRPr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</a:rPr>
                        <a:t>Dell Latitude 7285</a:t>
                      </a:r>
                      <a:endParaRPr lang="en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✔</a:t>
                      </a:r>
                      <a:endParaRPr sz="1800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Battery</a:t>
                      </a:r>
                      <a:endParaRPr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rgbClr val="FFD966"/>
                          </a:solidFill>
                          <a:latin typeface="Khand"/>
                          <a:cs typeface="Khand"/>
                        </a:rPr>
                        <a:t>Bioenno</a:t>
                      </a:r>
                      <a:r>
                        <a:rPr lang="en">
                          <a:solidFill>
                            <a:srgbClr val="FFD966"/>
                          </a:solidFill>
                          <a:latin typeface="Khand"/>
                          <a:cs typeface="Khand"/>
                        </a:rPr>
                        <a:t> Power Lithium Ion Battery</a:t>
                      </a:r>
                      <a:endParaRPr lang="en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D966"/>
                          </a:solidFill>
                          <a:latin typeface="Khand"/>
                          <a:ea typeface="Khand"/>
                          <a:cs typeface="Khand"/>
                          <a:sym typeface="Khand"/>
                        </a:rPr>
                        <a:t>✔</a:t>
                      </a:r>
                      <a:endParaRPr sz="1800">
                        <a:solidFill>
                          <a:srgbClr val="FFD966"/>
                        </a:solidFill>
                        <a:latin typeface="Khand"/>
                        <a:ea typeface="Khand"/>
                        <a:cs typeface="Khand"/>
                        <a:sym typeface="K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Works</a:t>
            </a:r>
            <a:endParaRPr sz="30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10825" y="118625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Khand"/>
              <a:buChar char="•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Mechanical assembly completed 35%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Wheelchair base and wiring box are assembled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cs typeface="Khand"/>
                <a:sym typeface="Khand"/>
              </a:rPr>
              <a:t>Laptop mount is being 3-D printed, sensor mounts in design phase</a:t>
            </a:r>
            <a:endParaRPr lang="en"/>
          </a:p>
          <a:p>
            <a:pPr indent="-355600" algn="l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Khand"/>
              <a:buChar char="•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Electrical system completed 60%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All parts have been acquired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Wiring of digital logic between Arduino and wheelchair is complete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Wiring of power and digital signals between sensors laptop and Arduino still to be completed.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Khand"/>
              <a:buChar char="•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Programming completed 30%</a:t>
            </a: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lvl="1" indent="-355600">
              <a:spcBef>
                <a:spcPts val="0"/>
              </a:spcBef>
              <a:buClr>
                <a:srgbClr val="FFD966"/>
              </a:buClr>
              <a:buSzPts val="2000"/>
              <a:buFont typeface="Khand"/>
              <a:buChar char="–"/>
            </a:pPr>
            <a:r>
              <a:rPr lang="en" sz="2000">
                <a:solidFill>
                  <a:srgbClr val="FFD966"/>
                </a:solidFill>
                <a:latin typeface="Khand"/>
                <a:ea typeface="Khand"/>
                <a:cs typeface="Khand"/>
              </a:rPr>
              <a:t>ROS packages have been acquired and interfacing with major sensors has been confirmed. Conversion of data transmitted to useable information for Wheelchair still to be completed.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Requirements &amp; Specifications</a:t>
            </a:r>
            <a:endParaRPr sz="30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838200" y="12176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A60314A-F983-4E14-A870-2C5F07A5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525617"/>
            <a:ext cx="4852306" cy="3037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Requirements &amp; Specifications</a:t>
            </a:r>
            <a:endParaRPr sz="30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34FFB9B-3990-4283-82F7-64091753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88" y="1310122"/>
            <a:ext cx="4775919" cy="3685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Requirements &amp; Specifications</a:t>
            </a:r>
            <a:endParaRPr sz="3000" b="1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47700" y="12057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Functions</a:t>
            </a:r>
            <a:endParaRPr lang="en-US"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-368300"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Avoid both stationary and moving object while navigating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Navigate from start point to finish point autonomously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Path plan and adjust plan using new data collected</a:t>
            </a: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Implement SLAM to map the surrounding world</a:t>
            </a:r>
          </a:p>
          <a:p>
            <a:pPr marL="0" indent="0">
              <a:buNone/>
            </a:pPr>
            <a:endParaRPr lang="en" sz="2000">
              <a:solidFill>
                <a:srgbClr val="FFD966"/>
              </a:solidFill>
              <a:latin typeface="Khand"/>
              <a:ea typeface="Khand"/>
              <a:cs typeface="K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07000" y="628790"/>
            <a:ext cx="7848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1C232"/>
                </a:solidFill>
                <a:latin typeface="Century Gothic"/>
                <a:sym typeface="Century Gothic"/>
              </a:rPr>
              <a:t>Dimensions</a:t>
            </a:r>
            <a:endParaRPr lang="en-US"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47700" y="1205700"/>
            <a:ext cx="7848600" cy="3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en" sz="2200">
              <a:solidFill>
                <a:srgbClr val="FFD966"/>
              </a:solidFill>
              <a:latin typeface="Khand"/>
              <a:ea typeface="Khand"/>
              <a:cs typeface="Khand"/>
            </a:endParaRPr>
          </a:p>
          <a:p>
            <a:pPr indent="-368300"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Avoid both stationary and moving object while navigating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  <a:sym typeface="Khand"/>
              </a:rPr>
              <a:t>Navigate from start point to finish point autonomously</a:t>
            </a:r>
            <a:endParaRPr sz="2200">
              <a:solidFill>
                <a:srgbClr val="FFD966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Path plan and adjust plan using new data collected</a:t>
            </a:r>
          </a:p>
          <a:p>
            <a:pPr indent="-368300">
              <a:spcBef>
                <a:spcPts val="0"/>
              </a:spcBef>
              <a:buClr>
                <a:srgbClr val="FFD966"/>
              </a:buClr>
              <a:buSzPts val="2200"/>
              <a:buFont typeface="Khand"/>
              <a:buChar char="•"/>
            </a:pPr>
            <a:r>
              <a:rPr lang="en" sz="2200">
                <a:solidFill>
                  <a:srgbClr val="FFD966"/>
                </a:solidFill>
                <a:latin typeface="Khand"/>
                <a:ea typeface="Khand"/>
                <a:cs typeface="Khand"/>
              </a:rPr>
              <a:t>Implement SLAM to map the surrounding world</a:t>
            </a:r>
          </a:p>
          <a:p>
            <a:pPr marL="0" indent="0">
              <a:buNone/>
            </a:pPr>
            <a:endParaRPr lang="en" sz="2000">
              <a:solidFill>
                <a:srgbClr val="FFD966"/>
              </a:solidFill>
              <a:latin typeface="Khand"/>
              <a:ea typeface="Khand"/>
              <a:cs typeface="Khand"/>
            </a:endParaRPr>
          </a:p>
        </p:txBody>
      </p:sp>
    </p:spTree>
    <p:extLst>
      <p:ext uri="{BB962C8B-B14F-4D97-AF65-F5344CB8AC3E}">
        <p14:creationId xmlns:p14="http://schemas.microsoft.com/office/powerpoint/2010/main" val="317230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SU Colors">
      <a:dk1>
        <a:srgbClr val="000000"/>
      </a:dk1>
      <a:lt1>
        <a:srgbClr val="FFFFFF"/>
      </a:lt1>
      <a:dk2>
        <a:srgbClr val="006C3C"/>
      </a:dk2>
      <a:lt2>
        <a:srgbClr val="EEECE1"/>
      </a:lt2>
      <a:accent1>
        <a:srgbClr val="58A132"/>
      </a:accent1>
      <a:accent2>
        <a:srgbClr val="003E2A"/>
      </a:accent2>
      <a:accent3>
        <a:srgbClr val="ADCC2B"/>
      </a:accent3>
      <a:accent4>
        <a:srgbClr val="788082"/>
      </a:accent4>
      <a:accent5>
        <a:srgbClr val="4C7764"/>
      </a:accent5>
      <a:accent6>
        <a:srgbClr val="F2B32A"/>
      </a:accent6>
      <a:hlink>
        <a:srgbClr val="7ADE08"/>
      </a:hlink>
      <a:folHlink>
        <a:srgbClr val="888D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Preliminary Design Review Automated Wheelchair</vt:lpstr>
      <vt:lpstr>System Overview</vt:lpstr>
      <vt:lpstr>Block Diagram</vt:lpstr>
      <vt:lpstr>Major Parts</vt:lpstr>
      <vt:lpstr>Major Works</vt:lpstr>
      <vt:lpstr>Design Requirements &amp; Specifications</vt:lpstr>
      <vt:lpstr>Design Requirements &amp; Specifications</vt:lpstr>
      <vt:lpstr>Design Requirements &amp; Specifications</vt:lpstr>
      <vt:lpstr>Dimensions</vt:lpstr>
      <vt:lpstr>Supporting Video</vt:lpstr>
      <vt:lpstr>VLP-16 Dimensions</vt:lpstr>
      <vt:lpstr>Sensor Diagrams</vt:lpstr>
      <vt:lpstr>Basic Design &amp; Trade Study Results</vt:lpstr>
      <vt:lpstr>Microcontrollers</vt:lpstr>
      <vt:lpstr>Linux Workstation</vt:lpstr>
      <vt:lpstr>Linux Machine Weighted Rating Trade Study</vt:lpstr>
      <vt:lpstr>Sensors</vt:lpstr>
      <vt:lpstr>LIDAR Weighted Rating Trade Study</vt:lpstr>
      <vt:lpstr>LiDAR &amp; Kinect Battery</vt:lpstr>
      <vt:lpstr>Battery Weighted Rating Trade Study</vt:lpstr>
      <vt:lpstr>Wheelchair Structure</vt:lpstr>
      <vt:lpstr>Frame Weighted Rating Trade Study</vt:lpstr>
      <vt:lpstr>Verification Approach/Plan</vt:lpstr>
      <vt:lpstr>Verification Approach/Plan (cont.)</vt:lpstr>
      <vt:lpstr>Design &amp; Development</vt:lpstr>
      <vt:lpstr>Digital Wiring Diagrams</vt:lpstr>
      <vt:lpstr>Power Wiring Diagrams</vt:lpstr>
      <vt:lpstr>Velodyne PointCloud</vt:lpstr>
      <vt:lpstr>Kinect RGB &amp; Infrared Visualization</vt:lpstr>
      <vt:lpstr>Bill of Materials</vt:lpstr>
      <vt:lpstr>Minimum Success Criteria</vt:lpstr>
      <vt:lpstr>Design Optimization/Improvements</vt:lpstr>
      <vt:lpstr>Resources</vt:lpstr>
      <vt:lpstr>Project Budget</vt:lpstr>
      <vt:lpstr>Schedule</vt:lpstr>
      <vt:lpstr>Team Chart</vt:lpstr>
      <vt:lpstr>References/Major Data 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Design Review Automated </dc:title>
  <cp:revision>1</cp:revision>
  <dcterms:modified xsi:type="dcterms:W3CDTF">2021-10-09T14:51:54Z</dcterms:modified>
</cp:coreProperties>
</file>